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9"/>
    <p:restoredTop sz="94695"/>
  </p:normalViewPr>
  <p:slideViewPr>
    <p:cSldViewPr snapToGrid="0" snapToObjects="1">
      <p:cViewPr varScale="1">
        <p:scale>
          <a:sx n="78" d="100"/>
          <a:sy n="78" d="100"/>
        </p:scale>
        <p:origin x="45" y="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10728-E522-CB4C-9498-69AB56B09FC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AA9D7-763F-1846-9602-585EB3128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2209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7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29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720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4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7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9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758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194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4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EFE52CDE-4B99-004F-9AC7-20ECAA65A19B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ED56710-4DB7-8840-B848-8ADB5F5BCF6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04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Transitioning To The Higher Education Profession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3543" y="2438400"/>
            <a:ext cx="7850728" cy="3651504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Dr. Tina Jackson, TABPHE Vice President of Programs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Dr. Chris Pichon, TABSE President Elect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751" y="4635499"/>
            <a:ext cx="1635712" cy="16764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065" y="4635499"/>
            <a:ext cx="2495549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91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Transitioning To The Higher Education Profession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3543" y="2438400"/>
            <a:ext cx="7850728" cy="3651504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Pathway to the Higher Education Profession</a:t>
            </a:r>
            <a:endParaRPr lang="en-US" sz="2400" dirty="0"/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222" y="4971140"/>
            <a:ext cx="1635712" cy="16764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543" y="5060041"/>
            <a:ext cx="2495549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25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Transitioning To The Higher Education Profession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3543" y="2438400"/>
            <a:ext cx="7850728" cy="22642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Guiding Questions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1)What are the benefits of partnering with higher education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2) How do students benefit when we work together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751" y="5059134"/>
            <a:ext cx="1635712" cy="16764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543" y="5103585"/>
            <a:ext cx="2495549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3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Suggested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3543" y="2438400"/>
            <a:ext cx="7850728" cy="28520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ea typeface="Times New Roman" charset="0"/>
                <a:cs typeface="Times New Roman" charset="0"/>
              </a:rPr>
              <a:t>Wimbish</a:t>
            </a:r>
            <a:r>
              <a:rPr lang="en-US" dirty="0">
                <a:ea typeface="Times New Roman" charset="0"/>
                <a:cs typeface="Times New Roman" charset="0"/>
              </a:rPr>
              <a:t>, J. (2019) </a:t>
            </a:r>
            <a:r>
              <a:rPr lang="en-US" i="1" dirty="0">
                <a:ea typeface="Times New Roman" charset="0"/>
                <a:cs typeface="Times New Roman" charset="0"/>
              </a:rPr>
              <a:t>Leadership Wisdom For All Generations</a:t>
            </a:r>
            <a:r>
              <a:rPr lang="en-US" dirty="0">
                <a:ea typeface="Times New Roman" charset="0"/>
                <a:cs typeface="Times New Roman" charset="0"/>
              </a:rPr>
              <a:t>: Unique Insights from Authentic Leaders. BW Success Strategies Publishing.</a:t>
            </a:r>
          </a:p>
          <a:p>
            <a:pPr marL="0" indent="0">
              <a:buNone/>
            </a:pPr>
            <a:endParaRPr lang="en-US" dirty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dirty="0">
                <a:ea typeface="Times New Roman" charset="0"/>
                <a:cs typeface="Times New Roman" charset="0"/>
              </a:rPr>
              <a:t>Thomas, J. (2015) </a:t>
            </a:r>
            <a:r>
              <a:rPr lang="en-US" i="1" dirty="0">
                <a:ea typeface="Times New Roman" charset="0"/>
                <a:cs typeface="Times New Roman" charset="0"/>
              </a:rPr>
              <a:t>Within These Gates</a:t>
            </a:r>
            <a:r>
              <a:rPr lang="en-US" dirty="0">
                <a:ea typeface="Times New Roman" charset="0"/>
                <a:cs typeface="Times New Roman" charset="0"/>
              </a:rPr>
              <a:t>. UTA Publishing.</a:t>
            </a:r>
          </a:p>
          <a:p>
            <a:pPr marL="0" indent="0">
              <a:buNone/>
            </a:pPr>
            <a:endParaRPr lang="en-US" dirty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dirty="0">
                <a:ea typeface="Times New Roman" charset="0"/>
                <a:cs typeface="Times New Roman" charset="0"/>
              </a:rPr>
              <a:t>The President’s Roundtable (2012) </a:t>
            </a:r>
            <a:r>
              <a:rPr lang="en-US" i="1" dirty="0">
                <a:ea typeface="Times New Roman" charset="0"/>
                <a:cs typeface="Times New Roman" charset="0"/>
              </a:rPr>
              <a:t>The Chocolate Truth</a:t>
            </a:r>
            <a:r>
              <a:rPr lang="en-US" dirty="0">
                <a:ea typeface="Times New Roman" charset="0"/>
                <a:cs typeface="Times New Roman" charset="0"/>
              </a:rPr>
              <a:t>. My Visions Works Publishing</a:t>
            </a:r>
            <a:r>
              <a:rPr lang="en-US" dirty="0" smtClean="0">
                <a:ea typeface="Times New Roman" charset="0"/>
                <a:cs typeface="Times New Roman" charset="0"/>
              </a:rPr>
              <a:t>.</a:t>
            </a:r>
          </a:p>
          <a:p>
            <a:pPr marL="0" indent="0">
              <a:buNone/>
            </a:pPr>
            <a:endParaRPr lang="en-US" dirty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dirty="0" smtClean="0">
                <a:ea typeface="Times New Roman" charset="0"/>
                <a:cs typeface="Times New Roman" charset="0"/>
              </a:rPr>
              <a:t>Howard, Tyrone et. al (2019) </a:t>
            </a:r>
            <a:r>
              <a:rPr lang="en-US" i="1" dirty="0" smtClean="0">
                <a:ea typeface="Times New Roman" charset="0"/>
                <a:cs typeface="Times New Roman" charset="0"/>
              </a:rPr>
              <a:t>All Students Must Thrive: Transforming Schools to Combat Toxic Stressors and Cultivate Critical Wellness</a:t>
            </a:r>
            <a:r>
              <a:rPr lang="en-US" dirty="0" smtClean="0">
                <a:ea typeface="Times New Roman" charset="0"/>
                <a:cs typeface="Times New Roman" charset="0"/>
              </a:rPr>
              <a:t>. International Center for Leadership in Education</a:t>
            </a:r>
            <a:endParaRPr lang="en-US" dirty="0" smtClean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dirty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2487" y="5181599"/>
            <a:ext cx="1635712" cy="16764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808" y="5290457"/>
            <a:ext cx="2495549" cy="148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3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Transitioning To The Higher Education Profession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3543" y="2438400"/>
            <a:ext cx="7850728" cy="3651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smtClean="0"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en-US" sz="3200" smtClean="0">
                <a:ea typeface="Times New Roman" charset="0"/>
                <a:cs typeface="Times New Roman" charset="0"/>
              </a:rPr>
              <a:t>Questions</a:t>
            </a:r>
            <a:r>
              <a:rPr lang="en-US" sz="3200" dirty="0" smtClean="0">
                <a:ea typeface="Times New Roman" charset="0"/>
                <a:cs typeface="Times New Roman" charset="0"/>
              </a:rPr>
              <a:t>???</a:t>
            </a:r>
            <a:endParaRPr lang="en-US" sz="3200" dirty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2487" y="5181599"/>
            <a:ext cx="1635712" cy="16764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808" y="5290457"/>
            <a:ext cx="2495549" cy="148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71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139</TotalTime>
  <Words>160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Century Schoolbook</vt:lpstr>
      <vt:lpstr>Corbel</vt:lpstr>
      <vt:lpstr>Times New Roman</vt:lpstr>
      <vt:lpstr>Feathered</vt:lpstr>
      <vt:lpstr>Transitioning To The Higher Education Profession</vt:lpstr>
      <vt:lpstr>Transitioning To The Higher Education Profession</vt:lpstr>
      <vt:lpstr>Transitioning To The Higher Education Profession</vt:lpstr>
      <vt:lpstr>Suggested Readings</vt:lpstr>
      <vt:lpstr>Transitioning To The Higher Education Profession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Jackson</dc:creator>
  <cp:lastModifiedBy>Christopher Pichon</cp:lastModifiedBy>
  <cp:revision>14</cp:revision>
  <dcterms:created xsi:type="dcterms:W3CDTF">2020-08-21T19:51:26Z</dcterms:created>
  <dcterms:modified xsi:type="dcterms:W3CDTF">2020-08-21T23:09:16Z</dcterms:modified>
</cp:coreProperties>
</file>