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1"/>
  </p:notesMasterIdLst>
  <p:handoutMasterIdLst>
    <p:handoutMasterId r:id="rId12"/>
  </p:handoutMasterIdLst>
  <p:sldIdLst>
    <p:sldId id="268" r:id="rId5"/>
    <p:sldId id="280" r:id="rId6"/>
    <p:sldId id="286" r:id="rId7"/>
    <p:sldId id="285" r:id="rId8"/>
    <p:sldId id="283"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pos="597"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74"/>
    <a:srgbClr val="0937C9"/>
    <a:srgbClr val="EAB200"/>
    <a:srgbClr val="013657"/>
    <a:srgbClr val="014B79"/>
    <a:srgbClr val="3F3F3F"/>
    <a:srgbClr val="014067"/>
    <a:srgbClr val="014E7D"/>
    <a:srgbClr val="01456F"/>
    <a:srgbClr val="929A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794" autoAdjust="0"/>
    <p:restoredTop sz="94674" autoAdjust="0"/>
  </p:normalViewPr>
  <p:slideViewPr>
    <p:cSldViewPr snapToGrid="0" showGuides="1">
      <p:cViewPr varScale="1">
        <p:scale>
          <a:sx n="44" d="100"/>
          <a:sy n="44" d="100"/>
        </p:scale>
        <p:origin x="474" y="30"/>
      </p:cViewPr>
      <p:guideLst>
        <p:guide pos="3840"/>
        <p:guide pos="597"/>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BEDA40-91A9-49DC-B402-0EBE674AAEA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8CBB508-5589-42E7-A433-D119AC0FFB7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2BFC85-49E4-447A-A7E3-16153CB2FE2A}" type="datetimeFigureOut">
              <a:rPr lang="en-US" smtClean="0"/>
              <a:t>8/22/2020</a:t>
            </a:fld>
            <a:endParaRPr lang="en-US" dirty="0"/>
          </a:p>
        </p:txBody>
      </p:sp>
      <p:sp>
        <p:nvSpPr>
          <p:cNvPr id="4" name="Footer Placeholder 3">
            <a:extLst>
              <a:ext uri="{FF2B5EF4-FFF2-40B4-BE49-F238E27FC236}">
                <a16:creationId xmlns:a16="http://schemas.microsoft.com/office/drawing/2014/main" id="{E9232ABA-B33A-4B3B-8412-C1773FBF3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AB1832E-3B48-42CB-80A7-CD8E48D52D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1072A3-100F-40A9-915F-8D2D9E6962D8}" type="slidenum">
              <a:rPr lang="en-US" smtClean="0"/>
              <a:t>‹#›</a:t>
            </a:fld>
            <a:endParaRPr lang="en-US" dirty="0"/>
          </a:p>
        </p:txBody>
      </p:sp>
    </p:spTree>
    <p:extLst>
      <p:ext uri="{BB962C8B-B14F-4D97-AF65-F5344CB8AC3E}">
        <p14:creationId xmlns:p14="http://schemas.microsoft.com/office/powerpoint/2010/main" val="513537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71B50E-4C60-4F9E-B773-52059170945B}" type="datetimeFigureOut">
              <a:rPr lang="en-US" noProof="0" smtClean="0"/>
              <a:t>8/22/2020</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230CFA-805A-4FD3-B3A0-DAAA5993DA17}" type="slidenum">
              <a:rPr lang="en-US" noProof="0" smtClean="0"/>
              <a:t>‹#›</a:t>
            </a:fld>
            <a:endParaRPr lang="en-US" noProof="0" dirty="0"/>
          </a:p>
        </p:txBody>
      </p:sp>
    </p:spTree>
    <p:extLst>
      <p:ext uri="{BB962C8B-B14F-4D97-AF65-F5344CB8AC3E}">
        <p14:creationId xmlns:p14="http://schemas.microsoft.com/office/powerpoint/2010/main" val="798927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Picture Placeholder 24">
            <a:extLst>
              <a:ext uri="{FF2B5EF4-FFF2-40B4-BE49-F238E27FC236}">
                <a16:creationId xmlns:a16="http://schemas.microsoft.com/office/drawing/2014/main" id="{73B47EE6-EDE6-4881-B456-B37D9C1ADE3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bg2"/>
                </a:solidFill>
              </a:defRPr>
            </a:lvl1pPr>
          </a:lstStyle>
          <a:p>
            <a:r>
              <a:rPr lang="en-US" noProof="0"/>
              <a:t>Click icon to add picture</a:t>
            </a:r>
            <a:endParaRPr lang="en-US" noProof="0" dirty="0"/>
          </a:p>
        </p:txBody>
      </p: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tx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00450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537" userDrawn="1">
          <p15:clr>
            <a:srgbClr val="FBAE40"/>
          </p15:clr>
        </p15:guide>
        <p15:guide id="3" pos="138" userDrawn="1">
          <p15:clr>
            <a:srgbClr val="FBAE40"/>
          </p15:clr>
        </p15:guide>
        <p15:guide id="4" orient="horz" pos="4178" userDrawn="1">
          <p15:clr>
            <a:srgbClr val="FBAE40"/>
          </p15:clr>
        </p15:guide>
        <p15:guide id="5" orient="horz" pos="142" userDrawn="1">
          <p15:clr>
            <a:srgbClr val="FBAE40"/>
          </p15:clr>
        </p15:guide>
        <p15:guide id="6" pos="2457" userDrawn="1">
          <p15:clr>
            <a:srgbClr val="FBAE40"/>
          </p15:clr>
        </p15:guide>
        <p15:guide id="7" pos="43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tx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920470"/>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3B31A5E-1244-4689-B513-C78E3C4E53B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tx1"/>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289179159"/>
      </p:ext>
    </p:extLst>
  </p:cSld>
  <p:clrMapOvr>
    <a:masterClrMapping/>
  </p:clrMapOvr>
  <p:extLst>
    <p:ext uri="{DCECCB84-F9BA-43D5-87BE-67443E8EF086}">
      <p15:sldGuideLst xmlns:p15="http://schemas.microsoft.com/office/powerpoint/2012/main">
        <p15:guide id="1" orient="horz" pos="2183">
          <p15:clr>
            <a:srgbClr val="FBAE40"/>
          </p15:clr>
        </p15:guide>
        <p15:guide id="2" pos="3840">
          <p15:clr>
            <a:srgbClr val="FBAE40"/>
          </p15:clr>
        </p15:guide>
        <p15:guide id="3" pos="143">
          <p15:clr>
            <a:srgbClr val="FBAE40"/>
          </p15:clr>
        </p15:guide>
        <p15:guide id="4" orient="horz" pos="4170">
          <p15:clr>
            <a:srgbClr val="FBAE40"/>
          </p15:clr>
        </p15:guide>
        <p15:guide id="5" pos="7537">
          <p15:clr>
            <a:srgbClr val="FBAE40"/>
          </p15:clr>
        </p15:guide>
        <p15:guide id="6" orient="horz" pos="14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29" name="Content Placeholder 2">
            <a:extLst>
              <a:ext uri="{FF2B5EF4-FFF2-40B4-BE49-F238E27FC236}">
                <a16:creationId xmlns:a16="http://schemas.microsoft.com/office/drawing/2014/main" id="{1FAE0C34-9220-45F0-9FC2-9FE7C994E7BD}"/>
              </a:ext>
            </a:extLst>
          </p:cNvPr>
          <p:cNvSpPr>
            <a:spLocks noGrp="1"/>
          </p:cNvSpPr>
          <p:nvPr>
            <p:ph idx="1"/>
          </p:nvPr>
        </p:nvSpPr>
        <p:spPr>
          <a:xfrm>
            <a:off x="518678" y="1671924"/>
            <a:ext cx="10835122" cy="450503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0745963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14" name="Content Placeholder 2">
            <a:extLst>
              <a:ext uri="{FF2B5EF4-FFF2-40B4-BE49-F238E27FC236}">
                <a16:creationId xmlns:a16="http://schemas.microsoft.com/office/drawing/2014/main" id="{217F9213-0142-420B-A84D-C5627A0C81E4}"/>
              </a:ext>
            </a:extLst>
          </p:cNvPr>
          <p:cNvSpPr>
            <a:spLocks noGrp="1"/>
          </p:cNvSpPr>
          <p:nvPr>
            <p:ph sz="half" idx="1"/>
          </p:nvPr>
        </p:nvSpPr>
        <p:spPr>
          <a:xfrm>
            <a:off x="529687" y="1651044"/>
            <a:ext cx="5181600" cy="452591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Content Placeholder 3">
            <a:extLst>
              <a:ext uri="{FF2B5EF4-FFF2-40B4-BE49-F238E27FC236}">
                <a16:creationId xmlns:a16="http://schemas.microsoft.com/office/drawing/2014/main" id="{8014328B-D576-4B5C-A4AE-CF98318929FE}"/>
              </a:ext>
            </a:extLst>
          </p:cNvPr>
          <p:cNvSpPr>
            <a:spLocks noGrp="1"/>
          </p:cNvSpPr>
          <p:nvPr>
            <p:ph sz="half" idx="2"/>
          </p:nvPr>
        </p:nvSpPr>
        <p:spPr>
          <a:xfrm>
            <a:off x="6172200" y="1651044"/>
            <a:ext cx="5181600" cy="452591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473770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18" name="Text Placeholder 2">
            <a:extLst>
              <a:ext uri="{FF2B5EF4-FFF2-40B4-BE49-F238E27FC236}">
                <a16:creationId xmlns:a16="http://schemas.microsoft.com/office/drawing/2014/main" id="{82BFF385-445D-4DBB-9773-F99669415884}"/>
              </a:ext>
            </a:extLst>
          </p:cNvPr>
          <p:cNvSpPr>
            <a:spLocks noGrp="1"/>
          </p:cNvSpPr>
          <p:nvPr>
            <p:ph type="body" idx="1"/>
          </p:nvPr>
        </p:nvSpPr>
        <p:spPr>
          <a:xfrm>
            <a:off x="518678" y="1681163"/>
            <a:ext cx="5382501" cy="823912"/>
          </a:xfrm>
          <a:prstGeom prst="rect">
            <a:avLst/>
          </a:prstGeom>
        </p:spPr>
        <p:txBody>
          <a:bodyPr anchor="b"/>
          <a:lstStyle>
            <a:lvl1pPr marL="0" indent="0">
              <a:buNone/>
              <a:defRPr lang="en-US" b="1" dirty="0">
                <a:solidFill>
                  <a:schemeClr val="bg1"/>
                </a:solidFill>
              </a:defRPr>
            </a:lvl1pPr>
          </a:lstStyle>
          <a:p>
            <a:pPr marL="228600" lvl="0" indent="-228600"/>
            <a:r>
              <a:rPr lang="en-US" noProof="0"/>
              <a:t>Click to edit Master text styles</a:t>
            </a:r>
          </a:p>
        </p:txBody>
      </p:sp>
      <p:sp>
        <p:nvSpPr>
          <p:cNvPr id="20" name="Text Placeholder 4">
            <a:extLst>
              <a:ext uri="{FF2B5EF4-FFF2-40B4-BE49-F238E27FC236}">
                <a16:creationId xmlns:a16="http://schemas.microsoft.com/office/drawing/2014/main" id="{311B1CFE-1B35-4B5C-B40A-DC5ADF211B5C}"/>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1" name="Content Placeholder 5">
            <a:extLst>
              <a:ext uri="{FF2B5EF4-FFF2-40B4-BE49-F238E27FC236}">
                <a16:creationId xmlns:a16="http://schemas.microsoft.com/office/drawing/2014/main" id="{1CE840E8-D596-479D-AE97-E88F42DC1B13}"/>
              </a:ext>
            </a:extLst>
          </p:cNvPr>
          <p:cNvSpPr>
            <a:spLocks noGrp="1"/>
          </p:cNvSpPr>
          <p:nvPr>
            <p:ph sz="quarter" idx="4"/>
          </p:nvPr>
        </p:nvSpPr>
        <p:spPr>
          <a:xfrm>
            <a:off x="6172200" y="2505075"/>
            <a:ext cx="5183188" cy="368458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Content Placeholder 3">
            <a:extLst>
              <a:ext uri="{FF2B5EF4-FFF2-40B4-BE49-F238E27FC236}">
                <a16:creationId xmlns:a16="http://schemas.microsoft.com/office/drawing/2014/main" id="{B9A68D25-B19E-4E84-B65D-596EE8382DAD}"/>
              </a:ext>
            </a:extLst>
          </p:cNvPr>
          <p:cNvSpPr>
            <a:spLocks noGrp="1"/>
          </p:cNvSpPr>
          <p:nvPr>
            <p:ph sz="half" idx="2"/>
          </p:nvPr>
        </p:nvSpPr>
        <p:spPr>
          <a:xfrm>
            <a:off x="518678" y="2505075"/>
            <a:ext cx="5391749" cy="368458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8606950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anchor="b">
            <a:normAutofit/>
          </a:bodyPr>
          <a:lstStyle>
            <a:lvl1pPr marL="0" indent="0" algn="r">
              <a:buFont typeface="Arial" panose="020B0604020202020204" pitchFamily="34" charset="0"/>
              <a:buNone/>
              <a:defRPr sz="4300" b="1">
                <a:solidFill>
                  <a:schemeClr val="accent1"/>
                </a:solidFill>
              </a:defRPr>
            </a:lvl1pPr>
          </a:lstStyle>
          <a:p>
            <a:r>
              <a:rPr lang="en-US" noProof="0"/>
              <a:t>Click To Edit Master 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a:lstStyle>
            <a:lvl1pPr marL="0" indent="0" algn="r">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4" name="Content Placeholder 2">
            <a:extLst>
              <a:ext uri="{FF2B5EF4-FFF2-40B4-BE49-F238E27FC236}">
                <a16:creationId xmlns:a16="http://schemas.microsoft.com/office/drawing/2014/main" id="{C9A1E80C-1A76-4D3E-92A1-846866867DE1}"/>
              </a:ext>
            </a:extLst>
          </p:cNvPr>
          <p:cNvSpPr>
            <a:spLocks noGrp="1"/>
          </p:cNvSpPr>
          <p:nvPr>
            <p:ph idx="1"/>
          </p:nvPr>
        </p:nvSpPr>
        <p:spPr>
          <a:xfrm>
            <a:off x="6161316" y="2290713"/>
            <a:ext cx="5803672" cy="4341862"/>
          </a:xfrm>
          <a:prstGeom prst="rect">
            <a:avLst/>
          </a:prstGeo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700659753"/>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anchor="b">
            <a:normAutofit/>
          </a:bodyPr>
          <a:lstStyle>
            <a:lvl1pPr marL="0" indent="0" algn="r">
              <a:buFont typeface="Arial" panose="020B0604020202020204" pitchFamily="34" charset="0"/>
              <a:buNone/>
              <a:defRPr sz="4300" b="1">
                <a:solidFill>
                  <a:schemeClr val="accent1"/>
                </a:solidFill>
              </a:defRPr>
            </a:lvl1pPr>
          </a:lstStyle>
          <a:p>
            <a:r>
              <a:rPr lang="en-US" noProof="0"/>
              <a:t>Click To Edit Master 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a:lstStyle>
            <a:lvl1pPr marL="0" indent="0" algn="r">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2" name="Picture Placeholder 2">
            <a:extLst>
              <a:ext uri="{FF2B5EF4-FFF2-40B4-BE49-F238E27FC236}">
                <a16:creationId xmlns:a16="http://schemas.microsoft.com/office/drawing/2014/main" id="{22728E0A-430E-4C6A-BF56-06FA8510F29F}"/>
              </a:ext>
            </a:extLst>
          </p:cNvPr>
          <p:cNvSpPr>
            <a:spLocks noGrp="1"/>
          </p:cNvSpPr>
          <p:nvPr>
            <p:ph type="pic" idx="1"/>
          </p:nvPr>
        </p:nvSpPr>
        <p:spPr>
          <a:xfrm>
            <a:off x="6249970" y="2271860"/>
            <a:ext cx="5715017" cy="436071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3390840366"/>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7A5C384-78D0-4088-9411-AB6790574770}"/>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extBox 17">
            <a:extLst>
              <a:ext uri="{FF2B5EF4-FFF2-40B4-BE49-F238E27FC236}">
                <a16:creationId xmlns:a16="http://schemas.microsoft.com/office/drawing/2014/main" id="{CC52C5C1-EC33-44C1-9D54-A1058BBF1812}"/>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6" name="Group 25">
            <a:extLst>
              <a:ext uri="{FF2B5EF4-FFF2-40B4-BE49-F238E27FC236}">
                <a16:creationId xmlns:a16="http://schemas.microsoft.com/office/drawing/2014/main" id="{8A0030CD-8C9E-4AA5-8C5D-F9B2EDB7E17A}"/>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id="{872EE65E-EE50-4A3E-861E-1D6C241CB8EA}"/>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E76AD1EF-E06C-4D3C-9693-26844D01C83C}"/>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57D44C42-44C0-420A-A125-9B1A979D4F56}"/>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Parallelogram 29">
            <a:extLst>
              <a:ext uri="{FF2B5EF4-FFF2-40B4-BE49-F238E27FC236}">
                <a16:creationId xmlns:a16="http://schemas.microsoft.com/office/drawing/2014/main" id="{406089BB-36DC-4E23-B215-527A8A18FCFB}"/>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578C43A6-50C6-704E-BADC-6D83BADE7316}"/>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ED91439B-965F-3548-AF77-89501B24F600}"/>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spTree>
    <p:extLst>
      <p:ext uri="{BB962C8B-B14F-4D97-AF65-F5344CB8AC3E}">
        <p14:creationId xmlns:p14="http://schemas.microsoft.com/office/powerpoint/2010/main" val="3419906843"/>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5BB0367-1AFD-4191-AB6F-E9815D136F63}"/>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TextBox 20">
            <a:extLst>
              <a:ext uri="{FF2B5EF4-FFF2-40B4-BE49-F238E27FC236}">
                <a16:creationId xmlns:a16="http://schemas.microsoft.com/office/drawing/2014/main" id="{7E8A2C98-F26E-415A-B931-1B89CA46C1CF}"/>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7" name="Group 26">
            <a:extLst>
              <a:ext uri="{FF2B5EF4-FFF2-40B4-BE49-F238E27FC236}">
                <a16:creationId xmlns:a16="http://schemas.microsoft.com/office/drawing/2014/main" id="{1B2FB48C-0C70-4DBE-B904-A134B6644DD3}"/>
              </a:ext>
            </a:extLst>
          </p:cNvPr>
          <p:cNvGrpSpPr/>
          <p:nvPr userDrawn="1"/>
        </p:nvGrpSpPr>
        <p:grpSpPr>
          <a:xfrm flipH="1">
            <a:off x="7561328" y="0"/>
            <a:ext cx="4831840" cy="3541007"/>
            <a:chOff x="-192127" y="-2"/>
            <a:chExt cx="4831840" cy="3367272"/>
          </a:xfrm>
        </p:grpSpPr>
        <p:sp>
          <p:nvSpPr>
            <p:cNvPr id="28" name="Diagonal Stripe 27">
              <a:extLst>
                <a:ext uri="{FF2B5EF4-FFF2-40B4-BE49-F238E27FC236}">
                  <a16:creationId xmlns:a16="http://schemas.microsoft.com/office/drawing/2014/main" id="{4F2E2158-1E6E-4E0D-BDAB-B20041C73615}"/>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9" name="Straight Connector 28">
              <a:extLst>
                <a:ext uri="{FF2B5EF4-FFF2-40B4-BE49-F238E27FC236}">
                  <a16:creationId xmlns:a16="http://schemas.microsoft.com/office/drawing/2014/main" id="{626D62DB-3A5A-4DA1-BFA4-D9E58676E86A}"/>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F5A729A7-3A5C-405C-AE06-180E7529E477}"/>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1" name="Parallelogram 30">
            <a:extLst>
              <a:ext uri="{FF2B5EF4-FFF2-40B4-BE49-F238E27FC236}">
                <a16:creationId xmlns:a16="http://schemas.microsoft.com/office/drawing/2014/main" id="{41E23981-B12A-4AC3-A030-337BBBA5E45B}"/>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CB69A007-934D-7A4B-9EFA-82044EF4DC33}"/>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5A154DC2-98C7-4D4B-A17A-AA4731217F17}"/>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sp>
        <p:nvSpPr>
          <p:cNvPr id="4" name="Title 3">
            <a:extLst>
              <a:ext uri="{FF2B5EF4-FFF2-40B4-BE49-F238E27FC236}">
                <a16:creationId xmlns:a16="http://schemas.microsoft.com/office/drawing/2014/main" id="{64D604A2-C574-42DB-B0C4-99715CAA10A7}"/>
              </a:ext>
            </a:extLst>
          </p:cNvPr>
          <p:cNvSpPr>
            <a:spLocks noGrp="1"/>
          </p:cNvSpPr>
          <p:nvPr>
            <p:ph type="title"/>
          </p:nvPr>
        </p:nvSpPr>
        <p:spPr>
          <a:xfrm>
            <a:off x="518678" y="209029"/>
            <a:ext cx="8330184" cy="1147968"/>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658419099"/>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5BB0367-1AFD-4191-AB6F-E9815D136F63}"/>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TextBox 20">
            <a:extLst>
              <a:ext uri="{FF2B5EF4-FFF2-40B4-BE49-F238E27FC236}">
                <a16:creationId xmlns:a16="http://schemas.microsoft.com/office/drawing/2014/main" id="{7E8A2C98-F26E-415A-B931-1B89CA46C1CF}"/>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7" name="Group 26">
            <a:extLst>
              <a:ext uri="{FF2B5EF4-FFF2-40B4-BE49-F238E27FC236}">
                <a16:creationId xmlns:a16="http://schemas.microsoft.com/office/drawing/2014/main" id="{1B2FB48C-0C70-4DBE-B904-A134B6644DD3}"/>
              </a:ext>
            </a:extLst>
          </p:cNvPr>
          <p:cNvGrpSpPr/>
          <p:nvPr userDrawn="1"/>
        </p:nvGrpSpPr>
        <p:grpSpPr>
          <a:xfrm flipH="1">
            <a:off x="7561328" y="0"/>
            <a:ext cx="4831840" cy="3541007"/>
            <a:chOff x="-192127" y="-2"/>
            <a:chExt cx="4831840" cy="3367272"/>
          </a:xfrm>
        </p:grpSpPr>
        <p:sp>
          <p:nvSpPr>
            <p:cNvPr id="28" name="Diagonal Stripe 27">
              <a:extLst>
                <a:ext uri="{FF2B5EF4-FFF2-40B4-BE49-F238E27FC236}">
                  <a16:creationId xmlns:a16="http://schemas.microsoft.com/office/drawing/2014/main" id="{4F2E2158-1E6E-4E0D-BDAB-B20041C73615}"/>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9" name="Straight Connector 28">
              <a:extLst>
                <a:ext uri="{FF2B5EF4-FFF2-40B4-BE49-F238E27FC236}">
                  <a16:creationId xmlns:a16="http://schemas.microsoft.com/office/drawing/2014/main" id="{626D62DB-3A5A-4DA1-BFA4-D9E58676E86A}"/>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F5A729A7-3A5C-405C-AE06-180E7529E477}"/>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1" name="Parallelogram 30">
            <a:extLst>
              <a:ext uri="{FF2B5EF4-FFF2-40B4-BE49-F238E27FC236}">
                <a16:creationId xmlns:a16="http://schemas.microsoft.com/office/drawing/2014/main" id="{41E23981-B12A-4AC3-A030-337BBBA5E45B}"/>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CB69A007-934D-7A4B-9EFA-82044EF4DC33}"/>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5A154DC2-98C7-4D4B-A17A-AA4731217F17}"/>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sp>
        <p:nvSpPr>
          <p:cNvPr id="4" name="Title 3">
            <a:extLst>
              <a:ext uri="{FF2B5EF4-FFF2-40B4-BE49-F238E27FC236}">
                <a16:creationId xmlns:a16="http://schemas.microsoft.com/office/drawing/2014/main" id="{64D604A2-C574-42DB-B0C4-99715CAA10A7}"/>
              </a:ext>
            </a:extLst>
          </p:cNvPr>
          <p:cNvSpPr>
            <a:spLocks noGrp="1"/>
          </p:cNvSpPr>
          <p:nvPr>
            <p:ph type="title"/>
          </p:nvPr>
        </p:nvSpPr>
        <p:spPr>
          <a:xfrm>
            <a:off x="518678" y="209029"/>
            <a:ext cx="8330184" cy="1147968"/>
          </a:xfrm>
        </p:spPr>
        <p:txBody>
          <a:bodyPr/>
          <a:lstStyle>
            <a:lvl1pPr>
              <a:defRPr>
                <a:solidFill>
                  <a:schemeClr val="bg1"/>
                </a:solidFill>
              </a:defRPr>
            </a:lvl1pPr>
          </a:lstStyle>
          <a:p>
            <a:r>
              <a:rPr lang="en-US" noProof="0"/>
              <a:t>Click to edit Master title style</a:t>
            </a:r>
          </a:p>
        </p:txBody>
      </p:sp>
      <p:sp>
        <p:nvSpPr>
          <p:cNvPr id="6" name="Text Placeholder 5">
            <a:extLst>
              <a:ext uri="{FF2B5EF4-FFF2-40B4-BE49-F238E27FC236}">
                <a16:creationId xmlns:a16="http://schemas.microsoft.com/office/drawing/2014/main" id="{C0A2D954-332B-47D0-BE9F-0F2BDE7795D8}"/>
              </a:ext>
            </a:extLst>
          </p:cNvPr>
          <p:cNvSpPr>
            <a:spLocks noGrp="1"/>
          </p:cNvSpPr>
          <p:nvPr>
            <p:ph type="body" sz="quarter" idx="12"/>
          </p:nvPr>
        </p:nvSpPr>
        <p:spPr>
          <a:xfrm>
            <a:off x="1526131" y="1979613"/>
            <a:ext cx="9139738" cy="2898775"/>
          </a:xfrm>
          <a:prstGeom prst="rect">
            <a:avLst/>
          </a:prstGeom>
        </p:spPr>
        <p:txBody>
          <a:bodyPr anchor="ctr"/>
          <a:lstStyle>
            <a:lvl1pPr marL="0" indent="0" algn="ctr">
              <a:buNone/>
              <a:defRPr sz="6000">
                <a:solidFill>
                  <a:schemeClr val="bg1"/>
                </a:solidFill>
              </a:defRPr>
            </a:lvl1pPr>
            <a:lvl2pPr marL="457200" indent="0">
              <a:buNone/>
              <a:defRPr/>
            </a:lvl2pPr>
          </a:lstStyle>
          <a:p>
            <a:pPr lvl="0"/>
            <a:r>
              <a:rPr lang="en-US" noProof="0"/>
              <a:t>Click to edit Master text styles</a:t>
            </a:r>
          </a:p>
        </p:txBody>
      </p:sp>
    </p:spTree>
    <p:extLst>
      <p:ext uri="{BB962C8B-B14F-4D97-AF65-F5344CB8AC3E}">
        <p14:creationId xmlns:p14="http://schemas.microsoft.com/office/powerpoint/2010/main" val="665340804"/>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3B31A5E-1244-4689-B513-C78E3C4E53B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tx1"/>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7" name="Picture Placeholder 26">
            <a:extLst>
              <a:ext uri="{FF2B5EF4-FFF2-40B4-BE49-F238E27FC236}">
                <a16:creationId xmlns:a16="http://schemas.microsoft.com/office/drawing/2014/main" id="{95572AA9-EFAE-4771-B1EE-47E36117377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bg2"/>
                </a:solidFill>
              </a:defRPr>
            </a:lvl1pPr>
          </a:lstStyle>
          <a:p>
            <a:r>
              <a:rPr lang="en-US" noProof="0"/>
              <a:t>Click icon to add picture</a:t>
            </a:r>
            <a:endParaRPr lang="en-US" noProof="0" dirty="0"/>
          </a:p>
        </p:txBody>
      </p: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123998309"/>
      </p:ext>
    </p:extLst>
  </p:cSld>
  <p:clrMapOvr>
    <a:masterClrMapping/>
  </p:clrMapOvr>
  <p:extLst>
    <p:ext uri="{DCECCB84-F9BA-43D5-87BE-67443E8EF086}">
      <p15:sldGuideLst xmlns:p15="http://schemas.microsoft.com/office/powerpoint/2012/main">
        <p15:guide id="1" orient="horz" pos="2183" userDrawn="1">
          <p15:clr>
            <a:srgbClr val="FBAE40"/>
          </p15:clr>
        </p15:guide>
        <p15:guide id="2" pos="3840" userDrawn="1">
          <p15:clr>
            <a:srgbClr val="FBAE40"/>
          </p15:clr>
        </p15:guide>
        <p15:guide id="3" pos="143" userDrawn="1">
          <p15:clr>
            <a:srgbClr val="FBAE40"/>
          </p15:clr>
        </p15:guide>
        <p15:guide id="4" orient="horz" pos="4170" userDrawn="1">
          <p15:clr>
            <a:srgbClr val="FBAE40"/>
          </p15:clr>
        </p15:guide>
        <p15:guide id="5" pos="7537" userDrawn="1">
          <p15:clr>
            <a:srgbClr val="FBAE40"/>
          </p15:clr>
        </p15:guide>
        <p15:guide id="6" orient="horz" pos="142"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AB3FE-9015-40FD-A870-D81B5A86A5D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58918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01">
    <p:spTree>
      <p:nvGrpSpPr>
        <p:cNvPr id="1" name=""/>
        <p:cNvGrpSpPr/>
        <p:nvPr/>
      </p:nvGrpSpPr>
      <p:grpSpPr>
        <a:xfrm>
          <a:off x="0" y="0"/>
          <a:ext cx="0" cy="0"/>
          <a:chOff x="0" y="0"/>
          <a:chExt cx="0" cy="0"/>
        </a:xfrm>
      </p:grpSpPr>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531378" y="3129540"/>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Right Triangle 23">
            <a:extLst>
              <a:ext uri="{FF2B5EF4-FFF2-40B4-BE49-F238E27FC236}">
                <a16:creationId xmlns:a16="http://schemas.microsoft.com/office/drawing/2014/main" id="{BD6ACE60-499D-41AB-89C4-D537D7C3D22A}"/>
              </a:ext>
            </a:extLst>
          </p:cNvPr>
          <p:cNvSpPr/>
          <p:nvPr userDrawn="1"/>
        </p:nvSpPr>
        <p:spPr>
          <a:xfrm flipH="1" flipV="1">
            <a:off x="1839686" y="-6"/>
            <a:ext cx="10352314" cy="563880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6375400" y="5047077"/>
            <a:ext cx="1524574" cy="1803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496102"/>
            <a:ext cx="7342631" cy="608895"/>
          </a:xfrm>
          <a:prstGeom prst="rect">
            <a:avLst/>
          </a:prstGeom>
        </p:spPr>
        <p:txBody>
          <a:bodyPr/>
          <a:lstStyle>
            <a:lvl1pPr marL="0" indent="0">
              <a:buNone/>
              <a:defRPr sz="2000" spc="300">
                <a:solidFill>
                  <a:schemeClr val="bg2">
                    <a:lumMod val="50000"/>
                  </a:schemeClr>
                </a:solidFill>
              </a:defRPr>
            </a:lvl1pPr>
            <a:lvl2pPr marL="457200" indent="0">
              <a:buNone/>
              <a:defRPr/>
            </a:lvl2pPr>
          </a:lstStyle>
          <a:p>
            <a:pPr lvl="0"/>
            <a:r>
              <a:rPr lang="en-US" noProof="0"/>
              <a:t>CLICK TO SUBTITLE STYLE</a:t>
            </a:r>
          </a:p>
        </p:txBody>
      </p:sp>
      <p:sp>
        <p:nvSpPr>
          <p:cNvPr id="2" name="Title 1" title="Title ">
            <a:extLst>
              <a:ext uri="{FF2B5EF4-FFF2-40B4-BE49-F238E27FC236}">
                <a16:creationId xmlns:a16="http://schemas.microsoft.com/office/drawing/2014/main" id="{20237B57-91C6-4F8B-8AA0-18FA50B0FD1D}"/>
              </a:ext>
            </a:extLst>
          </p:cNvPr>
          <p:cNvSpPr>
            <a:spLocks noGrp="1"/>
          </p:cNvSpPr>
          <p:nvPr userDrawn="1">
            <p:ph type="title" hasCustomPrompt="1"/>
          </p:nvPr>
        </p:nvSpPr>
        <p:spPr>
          <a:xfrm>
            <a:off x="531378" y="1241109"/>
            <a:ext cx="7342622" cy="1215566"/>
          </a:xfrm>
          <a:prstGeom prst="rect">
            <a:avLst/>
          </a:prstGeom>
        </p:spPr>
        <p:txBody>
          <a:bodyPr anchor="b">
            <a:normAutofit/>
          </a:bodyPr>
          <a:lstStyle>
            <a:lvl1pPr>
              <a:defRPr sz="4400" b="1">
                <a:solidFill>
                  <a:schemeClr val="accent1"/>
                </a:solidFill>
              </a:defRPr>
            </a:lvl1pPr>
          </a:lstStyle>
          <a:p>
            <a:r>
              <a:rPr lang="en-US" noProof="0"/>
              <a:t>Click to Edit </a:t>
            </a:r>
            <a:br>
              <a:rPr lang="en-US" noProof="0"/>
            </a:br>
            <a:r>
              <a:rPr lang="en-US" noProof="0"/>
              <a:t>Master Title Style </a:t>
            </a:r>
          </a:p>
        </p:txBody>
      </p:sp>
      <p:sp>
        <p:nvSpPr>
          <p:cNvPr id="15" name="Picture Placeholder 14">
            <a:extLst>
              <a:ext uri="{FF2B5EF4-FFF2-40B4-BE49-F238E27FC236}">
                <a16:creationId xmlns:a16="http://schemas.microsoft.com/office/drawing/2014/main" id="{FE1FADFB-0A3D-40F7-9B40-368DECD971E1}"/>
              </a:ext>
            </a:extLst>
          </p:cNvPr>
          <p:cNvSpPr>
            <a:spLocks noGrp="1"/>
          </p:cNvSpPr>
          <p:nvPr>
            <p:ph type="pic" sz="quarter" idx="10"/>
          </p:nvPr>
        </p:nvSpPr>
        <p:spPr>
          <a:xfrm>
            <a:off x="6604000" y="0"/>
            <a:ext cx="5588000" cy="6872249"/>
          </a:xfrm>
          <a:custGeom>
            <a:avLst/>
            <a:gdLst>
              <a:gd name="connsiteX0" fmla="*/ 3876237 w 5588000"/>
              <a:gd name="connsiteY0" fmla="*/ 5431883 h 6872249"/>
              <a:gd name="connsiteX1" fmla="*/ 4953000 w 5588000"/>
              <a:gd name="connsiteY1" fmla="*/ 5431883 h 6872249"/>
              <a:gd name="connsiteX2" fmla="*/ 3769163 w 5588000"/>
              <a:gd name="connsiteY2" fmla="*/ 6872249 h 6872249"/>
              <a:gd name="connsiteX3" fmla="*/ 2692400 w 5588000"/>
              <a:gd name="connsiteY3" fmla="*/ 6872249 h 6872249"/>
              <a:gd name="connsiteX4" fmla="*/ 2479230 w 5588000"/>
              <a:gd name="connsiteY4" fmla="*/ 2870200 h 6872249"/>
              <a:gd name="connsiteX5" fmla="*/ 3175000 w 5588000"/>
              <a:gd name="connsiteY5" fmla="*/ 2870200 h 6872249"/>
              <a:gd name="connsiteX6" fmla="*/ 1965770 w 5588000"/>
              <a:gd name="connsiteY6" fmla="*/ 4310566 h 6872249"/>
              <a:gd name="connsiteX7" fmla="*/ 1270000 w 5588000"/>
              <a:gd name="connsiteY7" fmla="*/ 4310566 h 6872249"/>
              <a:gd name="connsiteX8" fmla="*/ 5575300 w 5588000"/>
              <a:gd name="connsiteY8" fmla="*/ 139700 h 6872249"/>
              <a:gd name="connsiteX9" fmla="*/ 5575300 w 5588000"/>
              <a:gd name="connsiteY9" fmla="*/ 3238583 h 6872249"/>
              <a:gd name="connsiteX10" fmla="*/ 2571663 w 5588000"/>
              <a:gd name="connsiteY10" fmla="*/ 6858000 h 6872249"/>
              <a:gd name="connsiteX11" fmla="*/ 0 w 5588000"/>
              <a:gd name="connsiteY11" fmla="*/ 6858000 h 6872249"/>
              <a:gd name="connsiteX12" fmla="*/ 4256761 w 5588000"/>
              <a:gd name="connsiteY12" fmla="*/ 0 h 6872249"/>
              <a:gd name="connsiteX13" fmla="*/ 5588000 w 5588000"/>
              <a:gd name="connsiteY13" fmla="*/ 0 h 6872249"/>
              <a:gd name="connsiteX14" fmla="*/ 3274339 w 5588000"/>
              <a:gd name="connsiteY14" fmla="*/ 2755900 h 6872249"/>
              <a:gd name="connsiteX15" fmla="*/ 1943100 w 5588000"/>
              <a:gd name="connsiteY15" fmla="*/ 2755900 h 687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88000" h="6872249">
                <a:moveTo>
                  <a:pt x="3876237" y="5431883"/>
                </a:moveTo>
                <a:lnTo>
                  <a:pt x="4953000" y="5431883"/>
                </a:lnTo>
                <a:lnTo>
                  <a:pt x="3769163" y="6872249"/>
                </a:lnTo>
                <a:lnTo>
                  <a:pt x="2692400" y="6872249"/>
                </a:lnTo>
                <a:close/>
                <a:moveTo>
                  <a:pt x="2479230" y="2870200"/>
                </a:moveTo>
                <a:lnTo>
                  <a:pt x="3175000" y="2870200"/>
                </a:lnTo>
                <a:lnTo>
                  <a:pt x="1965770" y="4310566"/>
                </a:lnTo>
                <a:lnTo>
                  <a:pt x="1270000" y="4310566"/>
                </a:lnTo>
                <a:close/>
                <a:moveTo>
                  <a:pt x="5575300" y="139700"/>
                </a:moveTo>
                <a:lnTo>
                  <a:pt x="5575300" y="3238583"/>
                </a:lnTo>
                <a:lnTo>
                  <a:pt x="2571663" y="6858000"/>
                </a:lnTo>
                <a:lnTo>
                  <a:pt x="0" y="6858000"/>
                </a:lnTo>
                <a:close/>
                <a:moveTo>
                  <a:pt x="4256761" y="0"/>
                </a:moveTo>
                <a:lnTo>
                  <a:pt x="5588000" y="0"/>
                </a:lnTo>
                <a:lnTo>
                  <a:pt x="3274339" y="2755900"/>
                </a:lnTo>
                <a:lnTo>
                  <a:pt x="1943100" y="2755900"/>
                </a:lnTo>
                <a:close/>
              </a:path>
            </a:pathLst>
          </a:custGeom>
          <a:solidFill>
            <a:schemeClr val="bg1">
              <a:lumMod val="85000"/>
            </a:schemeClr>
          </a:solidFill>
        </p:spPr>
        <p:txBody>
          <a:bodyPr wrap="square" anchor="ctr">
            <a:noAutofit/>
          </a:bodyPr>
          <a:lstStyle>
            <a:lvl1pPr marL="0" indent="0" algn="ctr">
              <a:buNone/>
              <a:defRPr>
                <a:solidFill>
                  <a:schemeClr val="bg1"/>
                </a:solidFill>
              </a:defRPr>
            </a:lvl1pPr>
          </a:lstStyle>
          <a:p>
            <a:r>
              <a:rPr lang="en-US" noProof="0"/>
              <a:t>Click icon to add picture</a:t>
            </a:r>
            <a:endParaRPr lang="en-US" noProof="0" dirty="0"/>
          </a:p>
        </p:txBody>
      </p:sp>
      <p:sp>
        <p:nvSpPr>
          <p:cNvPr id="4" name="Footer Placeholder 3">
            <a:extLst>
              <a:ext uri="{FF2B5EF4-FFF2-40B4-BE49-F238E27FC236}">
                <a16:creationId xmlns:a16="http://schemas.microsoft.com/office/drawing/2014/main" id="{5ADB14A5-A767-774C-85B8-68EF914689F6}"/>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D4B9B51B-EAA9-4B4D-A4F6-470CD95DAA79}"/>
              </a:ext>
            </a:extLst>
          </p:cNvPr>
          <p:cNvSpPr>
            <a:spLocks noGrp="1"/>
          </p:cNvSpPr>
          <p:nvPr>
            <p:ph type="sldNum" sz="quarter" idx="15"/>
          </p:nvPr>
        </p:nvSpPr>
        <p:spPr/>
        <p:txBody>
          <a:bodyPr/>
          <a:lstStyle/>
          <a:p>
            <a:fld id="{8699F50C-BE38-4BD0-BA84-9B090E1F2B9B}" type="slidenum">
              <a:rPr lang="en-US" noProof="0" smtClean="0"/>
              <a:t>‹#›</a:t>
            </a:fld>
            <a:endParaRPr lang="en-US" noProof="0" dirty="0"/>
          </a:p>
        </p:txBody>
      </p:sp>
    </p:spTree>
    <p:extLst>
      <p:ext uri="{BB962C8B-B14F-4D97-AF65-F5344CB8AC3E}">
        <p14:creationId xmlns:p14="http://schemas.microsoft.com/office/powerpoint/2010/main" val="3442230584"/>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02">
    <p:spTree>
      <p:nvGrpSpPr>
        <p:cNvPr id="1" name=""/>
        <p:cNvGrpSpPr/>
        <p:nvPr/>
      </p:nvGrpSpPr>
      <p:grpSpPr>
        <a:xfrm>
          <a:off x="0" y="0"/>
          <a:ext cx="0" cy="0"/>
          <a:chOff x="0" y="0"/>
          <a:chExt cx="0" cy="0"/>
        </a:xfrm>
      </p:grpSpPr>
      <p:sp>
        <p:nvSpPr>
          <p:cNvPr id="35" name="Right Triangle 34">
            <a:extLst>
              <a:ext uri="{FF2B5EF4-FFF2-40B4-BE49-F238E27FC236}">
                <a16:creationId xmlns:a16="http://schemas.microsoft.com/office/drawing/2014/main" id="{805F1696-7D6B-4055-94C3-E4C179F63596}"/>
              </a:ext>
            </a:extLst>
          </p:cNvPr>
          <p:cNvSpPr/>
          <p:nvPr userDrawn="1"/>
        </p:nvSpPr>
        <p:spPr>
          <a:xfrm flipH="1" flipV="1">
            <a:off x="1839686" y="-6"/>
            <a:ext cx="10352314" cy="563880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Picture Placeholder 17">
            <a:extLst>
              <a:ext uri="{FF2B5EF4-FFF2-40B4-BE49-F238E27FC236}">
                <a16:creationId xmlns:a16="http://schemas.microsoft.com/office/drawing/2014/main" id="{8B9EC3A9-7039-403A-9414-429521308AE7}"/>
              </a:ext>
            </a:extLst>
          </p:cNvPr>
          <p:cNvSpPr>
            <a:spLocks noGrp="1"/>
          </p:cNvSpPr>
          <p:nvPr>
            <p:ph type="pic" sz="quarter" idx="14"/>
          </p:nvPr>
        </p:nvSpPr>
        <p:spPr>
          <a:xfrm>
            <a:off x="6170177" y="1435100"/>
            <a:ext cx="6021821" cy="5422900"/>
          </a:xfrm>
          <a:custGeom>
            <a:avLst/>
            <a:gdLst>
              <a:gd name="connsiteX0" fmla="*/ 6021821 w 6021821"/>
              <a:gd name="connsiteY0" fmla="*/ 0 h 5422900"/>
              <a:gd name="connsiteX1" fmla="*/ 6021821 w 6021821"/>
              <a:gd name="connsiteY1" fmla="*/ 5422900 h 5422900"/>
              <a:gd name="connsiteX2" fmla="*/ 0 w 6021821"/>
              <a:gd name="connsiteY2" fmla="*/ 5422900 h 5422900"/>
            </a:gdLst>
            <a:ahLst/>
            <a:cxnLst>
              <a:cxn ang="0">
                <a:pos x="connsiteX0" y="connsiteY0"/>
              </a:cxn>
              <a:cxn ang="0">
                <a:pos x="connsiteX1" y="connsiteY1"/>
              </a:cxn>
              <a:cxn ang="0">
                <a:pos x="connsiteX2" y="connsiteY2"/>
              </a:cxn>
            </a:cxnLst>
            <a:rect l="l" t="t" r="r" b="b"/>
            <a:pathLst>
              <a:path w="6021821" h="5422900">
                <a:moveTo>
                  <a:pt x="6021821" y="0"/>
                </a:moveTo>
                <a:lnTo>
                  <a:pt x="6021821" y="5422900"/>
                </a:lnTo>
                <a:lnTo>
                  <a:pt x="0" y="5422900"/>
                </a:lnTo>
                <a:close/>
              </a:path>
            </a:pathLst>
          </a:custGeom>
          <a:solidFill>
            <a:schemeClr val="bg1">
              <a:lumMod val="85000"/>
            </a:schemeClr>
          </a:solidFill>
        </p:spPr>
        <p:txBody>
          <a:bodyPr wrap="square" rIns="457200" anchor="ctr">
            <a:noAutofit/>
          </a:bodyPr>
          <a:lstStyle>
            <a:lvl1pPr marL="0" indent="0" algn="r">
              <a:buNone/>
              <a:defRPr>
                <a:solidFill>
                  <a:schemeClr val="tx1"/>
                </a:solidFill>
              </a:defRPr>
            </a:lvl1pPr>
          </a:lstStyle>
          <a:p>
            <a:r>
              <a:rPr lang="en-US" noProof="0"/>
              <a:t>Click icon to add picture</a:t>
            </a:r>
            <a:endParaRPr lang="en-US" noProof="0" dirty="0"/>
          </a:p>
        </p:txBody>
      </p:sp>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531378" y="3129540"/>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10352314" y="1185452"/>
            <a:ext cx="1839685" cy="163394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496102"/>
            <a:ext cx="7342621" cy="608895"/>
          </a:xfrm>
          <a:prstGeom prst="rect">
            <a:avLst/>
          </a:prstGeom>
        </p:spPr>
        <p:txBody>
          <a:bodyPr/>
          <a:lstStyle>
            <a:lvl1pPr marL="0" indent="0">
              <a:buNone/>
              <a:defRPr sz="2000" spc="300">
                <a:solidFill>
                  <a:schemeClr val="bg2">
                    <a:lumMod val="50000"/>
                  </a:schemeClr>
                </a:solidFill>
              </a:defRPr>
            </a:lvl1pPr>
            <a:lvl2pPr marL="457200" indent="0">
              <a:buNone/>
              <a:defRPr/>
            </a:lvl2pPr>
          </a:lstStyle>
          <a:p>
            <a:pPr lvl="0"/>
            <a:r>
              <a:rPr lang="en-US" noProof="0"/>
              <a:t>CLICK TO SUBTITLE STYLE</a:t>
            </a:r>
          </a:p>
        </p:txBody>
      </p:sp>
      <p:sp>
        <p:nvSpPr>
          <p:cNvPr id="19" name="Title 1" title="Title ">
            <a:extLst>
              <a:ext uri="{FF2B5EF4-FFF2-40B4-BE49-F238E27FC236}">
                <a16:creationId xmlns:a16="http://schemas.microsoft.com/office/drawing/2014/main" id="{2DB9D671-9FC8-4306-96B7-D9D585694B83}"/>
              </a:ext>
            </a:extLst>
          </p:cNvPr>
          <p:cNvSpPr>
            <a:spLocks noGrp="1"/>
          </p:cNvSpPr>
          <p:nvPr>
            <p:ph type="title" hasCustomPrompt="1"/>
          </p:nvPr>
        </p:nvSpPr>
        <p:spPr>
          <a:xfrm>
            <a:off x="531378" y="1241109"/>
            <a:ext cx="7342622" cy="1215566"/>
          </a:xfrm>
          <a:prstGeom prst="rect">
            <a:avLst/>
          </a:prstGeom>
        </p:spPr>
        <p:txBody>
          <a:bodyPr anchor="b">
            <a:normAutofit/>
          </a:bodyPr>
          <a:lstStyle>
            <a:lvl1pPr>
              <a:defRPr sz="4400" b="1">
                <a:solidFill>
                  <a:schemeClr val="accent1"/>
                </a:solidFill>
              </a:defRPr>
            </a:lvl1pPr>
          </a:lstStyle>
          <a:p>
            <a:r>
              <a:rPr lang="en-US" noProof="0"/>
              <a:t>Click to Edit </a:t>
            </a:r>
            <a:br>
              <a:rPr lang="en-US" noProof="0"/>
            </a:br>
            <a:r>
              <a:rPr lang="en-US" noProof="0"/>
              <a:t>Master Title Style </a:t>
            </a:r>
          </a:p>
        </p:txBody>
      </p:sp>
      <p:sp>
        <p:nvSpPr>
          <p:cNvPr id="2" name="Footer Placeholder 1">
            <a:extLst>
              <a:ext uri="{FF2B5EF4-FFF2-40B4-BE49-F238E27FC236}">
                <a16:creationId xmlns:a16="http://schemas.microsoft.com/office/drawing/2014/main" id="{6E55A0B9-F639-8643-9C4D-B93B8EE21A79}"/>
              </a:ext>
            </a:extLst>
          </p:cNvPr>
          <p:cNvSpPr>
            <a:spLocks noGrp="1"/>
          </p:cNvSpPr>
          <p:nvPr>
            <p:ph type="ftr" sz="quarter" idx="15"/>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D0C29282-8AC7-494D-9A8E-A26C7F69948F}"/>
              </a:ext>
            </a:extLst>
          </p:cNvPr>
          <p:cNvSpPr>
            <a:spLocks noGrp="1"/>
          </p:cNvSpPr>
          <p:nvPr>
            <p:ph type="sldNum" sz="quarter" idx="16"/>
          </p:nvPr>
        </p:nvSpPr>
        <p:spPr/>
        <p:txBody>
          <a:bodyPr/>
          <a:lstStyle/>
          <a:p>
            <a:fld id="{8699F50C-BE38-4BD0-BA84-9B090E1F2B9B}" type="slidenum">
              <a:rPr lang="en-US" noProof="0" smtClean="0"/>
              <a:t>‹#›</a:t>
            </a:fld>
            <a:endParaRPr lang="en-US" noProof="0" dirty="0"/>
          </a:p>
        </p:txBody>
      </p:sp>
      <p:sp>
        <p:nvSpPr>
          <p:cNvPr id="15" name="TextBox 14">
            <a:extLst>
              <a:ext uri="{FF2B5EF4-FFF2-40B4-BE49-F238E27FC236}">
                <a16:creationId xmlns:a16="http://schemas.microsoft.com/office/drawing/2014/main" id="{5E24A5A7-66A2-7F43-9A7A-5E13F74F8C0E}"/>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Tree>
    <p:extLst>
      <p:ext uri="{BB962C8B-B14F-4D97-AF65-F5344CB8AC3E}">
        <p14:creationId xmlns:p14="http://schemas.microsoft.com/office/powerpoint/2010/main" val="428311092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ion with Subtitl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7" name="Text Placeholder 2">
            <a:extLst>
              <a:ext uri="{FF2B5EF4-FFF2-40B4-BE49-F238E27FC236}">
                <a16:creationId xmlns:a16="http://schemas.microsoft.com/office/drawing/2014/main" id="{B2E19FBD-2379-4B3B-910D-F51E007CB63F}"/>
              </a:ext>
            </a:extLst>
          </p:cNvPr>
          <p:cNvSpPr>
            <a:spLocks noGrp="1"/>
          </p:cNvSpPr>
          <p:nvPr userDrawn="1">
            <p:ph type="body" idx="1"/>
          </p:nvPr>
        </p:nvSpPr>
        <p:spPr>
          <a:xfrm>
            <a:off x="520698" y="2104888"/>
            <a:ext cx="5475290" cy="781188"/>
          </a:xfrm>
          <a:prstGeom prst="rect">
            <a:avLst/>
          </a:prstGeom>
        </p:spPr>
        <p:txBody>
          <a:bodyPr anchor="b">
            <a:normAutofit/>
          </a:bodyPr>
          <a:lstStyle>
            <a:lvl1pPr marL="0" indent="0">
              <a:lnSpc>
                <a:spcPct val="100000"/>
              </a:lnSpc>
              <a:spcBef>
                <a:spcPts val="0"/>
              </a:spcBef>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8" name="Content Placeholder 3" title="Bullet Points">
            <a:extLst>
              <a:ext uri="{FF2B5EF4-FFF2-40B4-BE49-F238E27FC236}">
                <a16:creationId xmlns:a16="http://schemas.microsoft.com/office/drawing/2014/main" id="{8715E757-6584-4841-8154-C92E70E0CD6B}"/>
              </a:ext>
            </a:extLst>
          </p:cNvPr>
          <p:cNvSpPr>
            <a:spLocks noGrp="1"/>
          </p:cNvSpPr>
          <p:nvPr userDrawn="1">
            <p:ph sz="half" idx="13"/>
          </p:nvPr>
        </p:nvSpPr>
        <p:spPr>
          <a:xfrm>
            <a:off x="520698" y="2886076"/>
            <a:ext cx="5475290" cy="3232149"/>
          </a:xfrm>
          <a:prstGeom prst="rect">
            <a:avLst/>
          </a:prstGeom>
        </p:spPr>
        <p:txBody>
          <a:bodyPr>
            <a:normAutofit/>
          </a:bodyPr>
          <a:lstStyle>
            <a:lvl1pPr>
              <a:defRPr lang="en-US" dirty="0">
                <a:solidFill>
                  <a:schemeClr val="bg1"/>
                </a:solidFill>
              </a:defRPr>
            </a:lvl1pPr>
            <a:lvl2pPr>
              <a:defRPr lang="en-US" dirty="0">
                <a:solidFill>
                  <a:schemeClr val="bg1"/>
                </a:solidFill>
              </a:defRPr>
            </a:lvl2pPr>
            <a:lvl3pPr>
              <a:defRPr lang="en-US" dirty="0">
                <a:solidFill>
                  <a:schemeClr val="bg1"/>
                </a:solidFill>
              </a:defRPr>
            </a:lvl3pPr>
            <a:lvl4pPr>
              <a:defRPr lang="en-US" dirty="0">
                <a:solidFill>
                  <a:schemeClr val="bg1"/>
                </a:solidFill>
              </a:defRPr>
            </a:lvl4pPr>
            <a:lvl5pPr>
              <a:defRPr lang="en-IN" dirty="0">
                <a:solidFill>
                  <a:schemeClr val="bg1"/>
                </a:solidFill>
              </a:defRPr>
            </a:lvl5pPr>
          </a:lstStyle>
          <a:p>
            <a:pPr lvl="0">
              <a:buClr>
                <a:schemeClr val="accent2"/>
              </a:buClr>
            </a:pPr>
            <a:r>
              <a:rPr lang="en-US" noProof="0"/>
              <a:t>Click to edit Master text styles</a:t>
            </a:r>
          </a:p>
          <a:p>
            <a:pPr lvl="1">
              <a:buClr>
                <a:schemeClr val="accent2"/>
              </a:buClr>
            </a:pPr>
            <a:r>
              <a:rPr lang="en-US" noProof="0"/>
              <a:t>Second level</a:t>
            </a:r>
          </a:p>
          <a:p>
            <a:pPr lvl="2">
              <a:buClr>
                <a:schemeClr val="accent2"/>
              </a:buClr>
            </a:pPr>
            <a:r>
              <a:rPr lang="en-US" noProof="0"/>
              <a:t>Third level</a:t>
            </a:r>
          </a:p>
          <a:p>
            <a:pPr lvl="3">
              <a:buClr>
                <a:schemeClr val="accent2"/>
              </a:buClr>
            </a:pPr>
            <a:r>
              <a:rPr lang="en-US" noProof="0"/>
              <a:t>Fourth level</a:t>
            </a:r>
          </a:p>
          <a:p>
            <a:pPr lvl="4">
              <a:buClr>
                <a:schemeClr val="accent2"/>
              </a:buClr>
            </a:pPr>
            <a:r>
              <a:rPr lang="en-US" noProof="0"/>
              <a:t>Fifth level</a:t>
            </a:r>
          </a:p>
        </p:txBody>
      </p:sp>
      <p:sp>
        <p:nvSpPr>
          <p:cNvPr id="19" name="Text Placeholder 4">
            <a:extLst>
              <a:ext uri="{FF2B5EF4-FFF2-40B4-BE49-F238E27FC236}">
                <a16:creationId xmlns:a16="http://schemas.microsoft.com/office/drawing/2014/main" id="{47CDC5A2-8836-4ED3-8E78-18C24853D882}"/>
              </a:ext>
            </a:extLst>
          </p:cNvPr>
          <p:cNvSpPr>
            <a:spLocks noGrp="1"/>
          </p:cNvSpPr>
          <p:nvPr userDrawn="1">
            <p:ph type="body" sz="quarter" idx="14"/>
          </p:nvPr>
        </p:nvSpPr>
        <p:spPr>
          <a:xfrm>
            <a:off x="6186713" y="2104888"/>
            <a:ext cx="5475600" cy="781188"/>
          </a:xfrm>
          <a:prstGeom prst="rect">
            <a:avLst/>
          </a:prstGeom>
        </p:spPr>
        <p:txBody>
          <a:bodyPr anchor="b">
            <a:normAutofit/>
          </a:bodyPr>
          <a:lstStyle>
            <a:lvl1pPr marL="0" indent="0">
              <a:lnSpc>
                <a:spcPct val="100000"/>
              </a:lnSpc>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Content Placeholder 5" title="Bullet Points">
            <a:extLst>
              <a:ext uri="{FF2B5EF4-FFF2-40B4-BE49-F238E27FC236}">
                <a16:creationId xmlns:a16="http://schemas.microsoft.com/office/drawing/2014/main" id="{D957FBD7-2C3C-4DD1-954F-DF1E007BE590}"/>
              </a:ext>
            </a:extLst>
          </p:cNvPr>
          <p:cNvSpPr>
            <a:spLocks noGrp="1"/>
          </p:cNvSpPr>
          <p:nvPr userDrawn="1">
            <p:ph sz="quarter" idx="15"/>
          </p:nvPr>
        </p:nvSpPr>
        <p:spPr>
          <a:xfrm>
            <a:off x="6186713" y="2886076"/>
            <a:ext cx="5475600" cy="3232149"/>
          </a:xfrm>
          <a:prstGeom prst="rect">
            <a:avLst/>
          </a:prstGeom>
        </p:spPr>
        <p:txBody>
          <a:bodyPr>
            <a:normAutofit/>
          </a:bodyPr>
          <a:lstStyle>
            <a:lvl1pPr>
              <a:defRPr lang="en-US" dirty="0">
                <a:solidFill>
                  <a:schemeClr val="bg1"/>
                </a:solidFill>
              </a:defRPr>
            </a:lvl1pPr>
            <a:lvl2pPr>
              <a:defRPr lang="en-US" dirty="0">
                <a:solidFill>
                  <a:schemeClr val="bg1"/>
                </a:solidFill>
              </a:defRPr>
            </a:lvl2pPr>
            <a:lvl3pPr>
              <a:defRPr lang="en-US" dirty="0">
                <a:solidFill>
                  <a:schemeClr val="bg1"/>
                </a:solidFill>
              </a:defRPr>
            </a:lvl3pPr>
            <a:lvl4pPr>
              <a:defRPr lang="en-US" dirty="0">
                <a:solidFill>
                  <a:schemeClr val="bg1"/>
                </a:solidFill>
              </a:defRPr>
            </a:lvl4pPr>
            <a:lvl5pPr>
              <a:defRPr lang="en-IN" dirty="0">
                <a:solidFill>
                  <a:schemeClr val="bg1"/>
                </a:solidFill>
              </a:defRPr>
            </a:lvl5pPr>
          </a:lstStyle>
          <a:p>
            <a:pPr lvl="0">
              <a:buClr>
                <a:schemeClr val="accent2"/>
              </a:buClr>
            </a:pPr>
            <a:r>
              <a:rPr lang="en-US" noProof="0"/>
              <a:t>Click to edit Master text styles</a:t>
            </a:r>
          </a:p>
          <a:p>
            <a:pPr lvl="1">
              <a:buClr>
                <a:schemeClr val="accent2"/>
              </a:buClr>
            </a:pPr>
            <a:r>
              <a:rPr lang="en-US" noProof="0"/>
              <a:t>Second level</a:t>
            </a:r>
          </a:p>
          <a:p>
            <a:pPr lvl="2">
              <a:buClr>
                <a:schemeClr val="accent2"/>
              </a:buClr>
            </a:pPr>
            <a:r>
              <a:rPr lang="en-US" noProof="0"/>
              <a:t>Third level</a:t>
            </a:r>
          </a:p>
          <a:p>
            <a:pPr lvl="3">
              <a:buClr>
                <a:schemeClr val="accent2"/>
              </a:buClr>
            </a:pPr>
            <a:r>
              <a:rPr lang="en-US" noProof="0"/>
              <a:t>Fourth level</a:t>
            </a:r>
          </a:p>
          <a:p>
            <a:pPr lvl="4">
              <a:buClr>
                <a:schemeClr val="accent2"/>
              </a:buClr>
            </a:pPr>
            <a:r>
              <a:rPr lang="en-US" noProof="0"/>
              <a:t>Fifth level</a:t>
            </a:r>
          </a:p>
        </p:txBody>
      </p:sp>
      <p:sp>
        <p:nvSpPr>
          <p:cNvPr id="24" name="Text Placeholder 4" title="Subtitle">
            <a:extLst>
              <a:ext uri="{FF2B5EF4-FFF2-40B4-BE49-F238E27FC236}">
                <a16:creationId xmlns:a16="http://schemas.microsoft.com/office/drawing/2014/main" id="{77DB65FF-A89E-4562-8251-2BB63EFDD28E}"/>
              </a:ext>
            </a:extLst>
          </p:cNvPr>
          <p:cNvSpPr>
            <a:spLocks noGrp="1"/>
          </p:cNvSpPr>
          <p:nvPr userDrawn="1">
            <p:ph type="body" sz="quarter" idx="16" hasCustomPrompt="1"/>
          </p:nvPr>
        </p:nvSpPr>
        <p:spPr>
          <a:xfrm>
            <a:off x="520493" y="1376932"/>
            <a:ext cx="7368596" cy="608895"/>
          </a:xfrm>
          <a:prstGeom prst="rect">
            <a:avLst/>
          </a:prstGeom>
        </p:spPr>
        <p:txBody>
          <a:bodyPr/>
          <a:lstStyle>
            <a:lvl1pPr marL="0" indent="0">
              <a:buNone/>
              <a:defRPr sz="2000" spc="300">
                <a:solidFill>
                  <a:schemeClr val="bg1"/>
                </a:solidFill>
              </a:defRPr>
            </a:lvl1pPr>
            <a:lvl2pPr marL="457200" indent="0">
              <a:buNone/>
              <a:defRPr/>
            </a:lvl2pPr>
          </a:lstStyle>
          <a:p>
            <a:pPr lvl="0"/>
            <a:r>
              <a:rPr lang="en-US" noProof="0"/>
              <a:t>CLICK TO SUBTITLE STYLE</a:t>
            </a:r>
          </a:p>
        </p:txBody>
      </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userDrawn="1">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Tree>
    <p:extLst>
      <p:ext uri="{BB962C8B-B14F-4D97-AF65-F5344CB8AC3E}">
        <p14:creationId xmlns:p14="http://schemas.microsoft.com/office/powerpoint/2010/main" val="32565402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hart">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FB39FF5-7AF5-4963-9346-2640496A3302}"/>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TextBox 15">
            <a:extLst>
              <a:ext uri="{FF2B5EF4-FFF2-40B4-BE49-F238E27FC236}">
                <a16:creationId xmlns:a16="http://schemas.microsoft.com/office/drawing/2014/main" id="{A4F49194-9068-41AA-B460-962319BF96A4}"/>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8" name="Group 27">
            <a:extLst>
              <a:ext uri="{FF2B5EF4-FFF2-40B4-BE49-F238E27FC236}">
                <a16:creationId xmlns:a16="http://schemas.microsoft.com/office/drawing/2014/main" id="{5806E656-313A-47B1-B381-D004200F7A01}"/>
              </a:ext>
            </a:extLst>
          </p:cNvPr>
          <p:cNvGrpSpPr/>
          <p:nvPr userDrawn="1"/>
        </p:nvGrpSpPr>
        <p:grpSpPr>
          <a:xfrm flipH="1">
            <a:off x="7561328" y="0"/>
            <a:ext cx="4831840" cy="3541007"/>
            <a:chOff x="-192127" y="-2"/>
            <a:chExt cx="4831840" cy="3367272"/>
          </a:xfrm>
        </p:grpSpPr>
        <p:sp>
          <p:nvSpPr>
            <p:cNvPr id="29" name="Diagonal Stripe 28">
              <a:extLst>
                <a:ext uri="{FF2B5EF4-FFF2-40B4-BE49-F238E27FC236}">
                  <a16:creationId xmlns:a16="http://schemas.microsoft.com/office/drawing/2014/main" id="{65F8E2DA-4BB4-4421-9172-A11AF38DFEF4}"/>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30" name="Straight Connector 29">
              <a:extLst>
                <a:ext uri="{FF2B5EF4-FFF2-40B4-BE49-F238E27FC236}">
                  <a16:creationId xmlns:a16="http://schemas.microsoft.com/office/drawing/2014/main" id="{6EDB47F2-B6A7-40B4-8A2C-06719F75C085}"/>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Parallelogram 30">
              <a:extLst>
                <a:ext uri="{FF2B5EF4-FFF2-40B4-BE49-F238E27FC236}">
                  <a16:creationId xmlns:a16="http://schemas.microsoft.com/office/drawing/2014/main" id="{B188E7A9-2351-4B68-98B8-10099CB39CD2}"/>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3" name="Parallelogram 32">
            <a:extLst>
              <a:ext uri="{FF2B5EF4-FFF2-40B4-BE49-F238E27FC236}">
                <a16:creationId xmlns:a16="http://schemas.microsoft.com/office/drawing/2014/main" id="{F088C182-BF10-45B2-B159-7702E00D31D4}"/>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4" name="Text Placeholder 4" title="Subtitle">
            <a:extLst>
              <a:ext uri="{FF2B5EF4-FFF2-40B4-BE49-F238E27FC236}">
                <a16:creationId xmlns:a16="http://schemas.microsoft.com/office/drawing/2014/main" id="{FB561B16-2788-452A-B7AF-A482256DCDF2}"/>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bg1"/>
                </a:solidFill>
              </a:defRPr>
            </a:lvl1pPr>
            <a:lvl2pPr marL="457200"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id="{D6990C03-1647-2044-B335-6F5F19E4E5FC}"/>
              </a:ext>
            </a:extLst>
          </p:cNvPr>
          <p:cNvSpPr>
            <a:spLocks noGrp="1"/>
          </p:cNvSpPr>
          <p:nvPr>
            <p:ph type="ftr" sz="quarter" idx="17"/>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4F03A7CC-E6DC-1544-BE55-15EC1718B77C}"/>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17" name="Title 1" title="Title ">
            <a:extLst>
              <a:ext uri="{FF2B5EF4-FFF2-40B4-BE49-F238E27FC236}">
                <a16:creationId xmlns:a16="http://schemas.microsoft.com/office/drawing/2014/main" id="{BDEC780E-6412-1344-A62E-6B84E9CCB678}"/>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5" name="Text Placeholder 4">
            <a:extLst>
              <a:ext uri="{FF2B5EF4-FFF2-40B4-BE49-F238E27FC236}">
                <a16:creationId xmlns:a16="http://schemas.microsoft.com/office/drawing/2014/main" id="{2C82AC85-33B6-2B49-8BF4-08414444375C}"/>
              </a:ext>
            </a:extLst>
          </p:cNvPr>
          <p:cNvSpPr>
            <a:spLocks noGrp="1"/>
          </p:cNvSpPr>
          <p:nvPr>
            <p:ph type="body" sz="quarter" idx="19" hasCustomPrompt="1"/>
          </p:nvPr>
        </p:nvSpPr>
        <p:spPr>
          <a:xfrm>
            <a:off x="531814" y="2005762"/>
            <a:ext cx="5225764" cy="4083888"/>
          </a:xfrm>
          <a:prstGeom prst="rect">
            <a:avLst/>
          </a:prstGeom>
        </p:spPr>
        <p:txBody>
          <a:bodyPr/>
          <a:lstStyle>
            <a:lvl1pPr marL="0" indent="0">
              <a:buNone/>
              <a:defRPr sz="2400">
                <a:solidFill>
                  <a:schemeClr val="bg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noProof="0"/>
              <a:t>Text here</a:t>
            </a:r>
          </a:p>
        </p:txBody>
      </p:sp>
      <p:sp>
        <p:nvSpPr>
          <p:cNvPr id="20" name="Chart Placeholder 2" title="Chart">
            <a:extLst>
              <a:ext uri="{FF2B5EF4-FFF2-40B4-BE49-F238E27FC236}">
                <a16:creationId xmlns:a16="http://schemas.microsoft.com/office/drawing/2014/main" id="{0EF0FD2A-B62A-4931-846D-2602DED26606}"/>
              </a:ext>
            </a:extLst>
          </p:cNvPr>
          <p:cNvSpPr>
            <a:spLocks noGrp="1"/>
          </p:cNvSpPr>
          <p:nvPr>
            <p:ph type="chart" sz="quarter" idx="10"/>
          </p:nvPr>
        </p:nvSpPr>
        <p:spPr>
          <a:xfrm>
            <a:off x="5796114" y="2005762"/>
            <a:ext cx="5719397" cy="4084470"/>
          </a:xfrm>
          <a:prstGeom prst="rect">
            <a:avLst/>
          </a:prstGeom>
        </p:spPr>
        <p:txBody>
          <a:bodyPr vert="horz" lIns="91420" tIns="45710" rIns="91420" bIns="45710">
            <a:noAutofit/>
          </a:bodyPr>
          <a:lstStyle>
            <a:lvl1pPr marL="0" indent="0" algn="ctr">
              <a:buNone/>
              <a:defRPr sz="2000" b="0" i="0">
                <a:solidFill>
                  <a:schemeClr val="bg1"/>
                </a:solidFill>
                <a:latin typeface="+mn-lt"/>
                <a:cs typeface="CiscoSans ExtraLight"/>
              </a:defRPr>
            </a:lvl1pPr>
          </a:lstStyle>
          <a:p>
            <a:pPr lvl="0"/>
            <a:r>
              <a:rPr lang="en-US" noProof="0"/>
              <a:t>Click icon to add chart</a:t>
            </a:r>
            <a:endParaRPr lang="en-US" noProof="0" dirty="0"/>
          </a:p>
        </p:txBody>
      </p:sp>
    </p:spTree>
    <p:extLst>
      <p:ext uri="{BB962C8B-B14F-4D97-AF65-F5344CB8AC3E}">
        <p14:creationId xmlns:p14="http://schemas.microsoft.com/office/powerpoint/2010/main" val="2200477079"/>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9EF72CE-34D2-4581-98D2-89218BC1B4E4}"/>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TextBox 15">
            <a:extLst>
              <a:ext uri="{FF2B5EF4-FFF2-40B4-BE49-F238E27FC236}">
                <a16:creationId xmlns:a16="http://schemas.microsoft.com/office/drawing/2014/main" id="{B84020D1-D35E-497E-97F1-84A6EA9D048E}"/>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6" name="Group 25">
            <a:extLst>
              <a:ext uri="{FF2B5EF4-FFF2-40B4-BE49-F238E27FC236}">
                <a16:creationId xmlns:a16="http://schemas.microsoft.com/office/drawing/2014/main" id="{36C8A74F-FDDF-48E8-AC2B-A5BD59D7D6A3}"/>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id="{2D5247F3-E6EB-4003-B1FD-F6200F0738E5}"/>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E9B7D995-9FB8-4461-8AAA-FA8B9A145B6B}"/>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849B962F-68BC-4B89-B4D8-D862517534DF}"/>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6" name="Parallelogram 35">
            <a:extLst>
              <a:ext uri="{FF2B5EF4-FFF2-40B4-BE49-F238E27FC236}">
                <a16:creationId xmlns:a16="http://schemas.microsoft.com/office/drawing/2014/main" id="{8006416B-866C-47E5-8480-109B40F9EAA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37" name="Text Placeholder 4" title="Subtitle">
            <a:extLst>
              <a:ext uri="{FF2B5EF4-FFF2-40B4-BE49-F238E27FC236}">
                <a16:creationId xmlns:a16="http://schemas.microsoft.com/office/drawing/2014/main" id="{FE79FAE9-2A8C-46BA-8738-44CBCF7294A9}"/>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bg1"/>
                </a:solidFill>
              </a:defRPr>
            </a:lvl1pPr>
            <a:lvl2pPr marL="457200"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id="{5750A33E-CEFE-4D43-9554-513B01B1D3D9}"/>
              </a:ext>
            </a:extLst>
          </p:cNvPr>
          <p:cNvSpPr>
            <a:spLocks noGrp="1"/>
          </p:cNvSpPr>
          <p:nvPr>
            <p:ph type="ftr" sz="quarter" idx="17"/>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4A960C75-8FA7-5740-9388-2B5112B2C5B9}"/>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17" name="Title 1" title="Title ">
            <a:extLst>
              <a:ext uri="{FF2B5EF4-FFF2-40B4-BE49-F238E27FC236}">
                <a16:creationId xmlns:a16="http://schemas.microsoft.com/office/drawing/2014/main" id="{0F525D04-A814-7A4D-9732-11097EA76257}"/>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15" name="Table Placeholder 11" title="Table">
            <a:extLst>
              <a:ext uri="{FF2B5EF4-FFF2-40B4-BE49-F238E27FC236}">
                <a16:creationId xmlns:a16="http://schemas.microsoft.com/office/drawing/2014/main" id="{7CD3E31F-0AF8-4EB8-B6FA-BD95A2EDA63B}"/>
              </a:ext>
            </a:extLst>
          </p:cNvPr>
          <p:cNvSpPr>
            <a:spLocks noGrp="1"/>
          </p:cNvSpPr>
          <p:nvPr>
            <p:ph type="tbl" sz="quarter" idx="12"/>
          </p:nvPr>
        </p:nvSpPr>
        <p:spPr>
          <a:xfrm>
            <a:off x="531378" y="2664803"/>
            <a:ext cx="10993375" cy="3433180"/>
          </a:xfrm>
          <a:prstGeom prst="rect">
            <a:avLst/>
          </a:prstGeom>
        </p:spPr>
        <p:txBody>
          <a:bodyPr lIns="91420" tIns="45710" rIns="91420" bIns="45710">
            <a:noAutofit/>
          </a:bodyPr>
          <a:lstStyle>
            <a:lvl1pPr marL="0" indent="0" algn="ctr">
              <a:buNone/>
              <a:defRPr sz="2000" baseline="0">
                <a:solidFill>
                  <a:schemeClr val="bg1"/>
                </a:solidFill>
                <a:latin typeface="+mn-lt"/>
              </a:defRPr>
            </a:lvl1pPr>
          </a:lstStyle>
          <a:p>
            <a:pPr lvl="0"/>
            <a:r>
              <a:rPr lang="en-US" noProof="0"/>
              <a:t>Click icon to add table</a:t>
            </a:r>
            <a:endParaRPr lang="en-US" noProof="0" dirty="0"/>
          </a:p>
        </p:txBody>
      </p:sp>
    </p:spTree>
    <p:extLst>
      <p:ext uri="{BB962C8B-B14F-4D97-AF65-F5344CB8AC3E}">
        <p14:creationId xmlns:p14="http://schemas.microsoft.com/office/powerpoint/2010/main" val="341506091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CAFD81C-E6E5-4292-828B-BD147E6DEAB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Right Triangle 3">
            <a:extLst>
              <a:ext uri="{FF2B5EF4-FFF2-40B4-BE49-F238E27FC236}">
                <a16:creationId xmlns:a16="http://schemas.microsoft.com/office/drawing/2014/main" id="{79ED029D-F488-47E5-B064-0E35B31D23A5}"/>
              </a:ext>
            </a:extLst>
          </p:cNvPr>
          <p:cNvSpPr/>
          <p:nvPr userDrawn="1"/>
        </p:nvSpPr>
        <p:spPr>
          <a:xfrm flipV="1">
            <a:off x="0" y="-5"/>
            <a:ext cx="11747500" cy="62992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Picture Placeholder 31" title="Image">
            <a:extLst>
              <a:ext uri="{FF2B5EF4-FFF2-40B4-BE49-F238E27FC236}">
                <a16:creationId xmlns:a16="http://schemas.microsoft.com/office/drawing/2014/main" id="{D683190A-95C6-428D-AEE4-FC8350C3246D}"/>
              </a:ext>
            </a:extLst>
          </p:cNvPr>
          <p:cNvSpPr>
            <a:spLocks noGrp="1"/>
          </p:cNvSpPr>
          <p:nvPr>
            <p:ph type="pic" sz="quarter" idx="13" hasCustomPrompt="1"/>
          </p:nvPr>
        </p:nvSpPr>
        <p:spPr>
          <a:xfrm>
            <a:off x="359229" y="326570"/>
            <a:ext cx="11473542" cy="6204859"/>
          </a:xfrm>
          <a:prstGeom prst="rect">
            <a:avLst/>
          </a:prstGeo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r>
              <a:rPr lang="en-US" noProof="0" dirty="0"/>
              <a:t>Insert or Drag and Drop Image Here</a:t>
            </a:r>
          </a:p>
        </p:txBody>
      </p:sp>
      <p:cxnSp>
        <p:nvCxnSpPr>
          <p:cNvPr id="6" name="Straight Connector 5">
            <a:extLst>
              <a:ext uri="{FF2B5EF4-FFF2-40B4-BE49-F238E27FC236}">
                <a16:creationId xmlns:a16="http://schemas.microsoft.com/office/drawing/2014/main" id="{F78F4957-6DDE-40CE-9D33-00B1434FA085}"/>
              </a:ext>
            </a:extLst>
          </p:cNvPr>
          <p:cNvCxnSpPr>
            <a:cxnSpLocks/>
          </p:cNvCxnSpPr>
          <p:nvPr userDrawn="1"/>
        </p:nvCxnSpPr>
        <p:spPr>
          <a:xfrm flipV="1">
            <a:off x="0" y="5344886"/>
            <a:ext cx="2362200" cy="124097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itle 1" title="Title ">
            <a:extLst>
              <a:ext uri="{FF2B5EF4-FFF2-40B4-BE49-F238E27FC236}">
                <a16:creationId xmlns:a16="http://schemas.microsoft.com/office/drawing/2014/main" id="{D9A8085F-72C4-4DFB-813E-C5666B0CCF3A}"/>
              </a:ext>
            </a:extLst>
          </p:cNvPr>
          <p:cNvSpPr>
            <a:spLocks noGrp="1"/>
          </p:cNvSpPr>
          <p:nvPr>
            <p:ph type="title" hasCustomPrompt="1"/>
          </p:nvPr>
        </p:nvSpPr>
        <p:spPr>
          <a:xfrm>
            <a:off x="359229" y="558802"/>
            <a:ext cx="8333222" cy="939798"/>
          </a:xfrm>
          <a:prstGeom prst="rect">
            <a:avLst/>
          </a:prstGeom>
          <a:solidFill>
            <a:schemeClr val="bg1">
              <a:alpha val="90000"/>
            </a:schemeClr>
          </a:solidFill>
        </p:spPr>
        <p:txBody>
          <a:bodyPr lIns="288000" anchor="ctr">
            <a:normAutofit/>
          </a:bodyPr>
          <a:lstStyle>
            <a:lvl1pPr>
              <a:defRPr sz="3600" b="1">
                <a:solidFill>
                  <a:schemeClr val="tx1"/>
                </a:solidFill>
              </a:defRPr>
            </a:lvl1pPr>
          </a:lstStyle>
          <a:p>
            <a:r>
              <a:rPr lang="en-US" noProof="0"/>
              <a:t>Add Caption Here</a:t>
            </a:r>
          </a:p>
        </p:txBody>
      </p:sp>
    </p:spTree>
    <p:extLst>
      <p:ext uri="{BB962C8B-B14F-4D97-AF65-F5344CB8AC3E}">
        <p14:creationId xmlns:p14="http://schemas.microsoft.com/office/powerpoint/2010/main" val="423757677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0A6720D-B182-4290-BD91-1D1E4D930603}"/>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Text Placeholder 3">
            <a:extLst>
              <a:ext uri="{FF2B5EF4-FFF2-40B4-BE49-F238E27FC236}">
                <a16:creationId xmlns:a16="http://schemas.microsoft.com/office/drawing/2014/main" id="{A488AB73-8058-4FB5-9619-FCECCA9F3941}"/>
              </a:ext>
            </a:extLst>
          </p:cNvPr>
          <p:cNvSpPr>
            <a:spLocks noGrp="1"/>
          </p:cNvSpPr>
          <p:nvPr>
            <p:ph type="body" sz="quarter" idx="15" hasCustomPrompt="1"/>
          </p:nvPr>
        </p:nvSpPr>
        <p:spPr>
          <a:xfrm>
            <a:off x="6822929" y="3461163"/>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Name</a:t>
            </a:r>
          </a:p>
        </p:txBody>
      </p:sp>
      <p:sp>
        <p:nvSpPr>
          <p:cNvPr id="10" name="Text Placeholder 4">
            <a:extLst>
              <a:ext uri="{FF2B5EF4-FFF2-40B4-BE49-F238E27FC236}">
                <a16:creationId xmlns:a16="http://schemas.microsoft.com/office/drawing/2014/main" id="{359BE165-3EB5-4C11-8B53-6E98C0BC2E65}"/>
              </a:ext>
            </a:extLst>
          </p:cNvPr>
          <p:cNvSpPr>
            <a:spLocks noGrp="1"/>
          </p:cNvSpPr>
          <p:nvPr>
            <p:ph type="body" sz="quarter" idx="16" hasCustomPrompt="1"/>
          </p:nvPr>
        </p:nvSpPr>
        <p:spPr>
          <a:xfrm>
            <a:off x="6822929" y="3839451"/>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Phone Number</a:t>
            </a:r>
          </a:p>
        </p:txBody>
      </p:sp>
      <p:sp>
        <p:nvSpPr>
          <p:cNvPr id="11" name="Text Placeholder 5">
            <a:extLst>
              <a:ext uri="{FF2B5EF4-FFF2-40B4-BE49-F238E27FC236}">
                <a16:creationId xmlns:a16="http://schemas.microsoft.com/office/drawing/2014/main" id="{79D05293-35AD-495F-A7AE-942398090B15}"/>
              </a:ext>
            </a:extLst>
          </p:cNvPr>
          <p:cNvSpPr>
            <a:spLocks noGrp="1"/>
          </p:cNvSpPr>
          <p:nvPr>
            <p:ph type="body" sz="quarter" idx="17" hasCustomPrompt="1"/>
          </p:nvPr>
        </p:nvSpPr>
        <p:spPr>
          <a:xfrm>
            <a:off x="6822928" y="4216669"/>
            <a:ext cx="3445783" cy="289070"/>
          </a:xfrm>
          <a:prstGeom prst="rect">
            <a:avLst/>
          </a:prstGeom>
        </p:spPr>
        <p:txBody>
          <a:bodyPr/>
          <a:lstStyle>
            <a:lvl1pPr marL="0" indent="0">
              <a:buNone/>
              <a:defRPr sz="1800">
                <a:latin typeface="+mn-lt"/>
                <a:cs typeface="Calibri Light" panose="020F0302020204030204" pitchFamily="34" charset="0"/>
              </a:defRPr>
            </a:lvl1pPr>
          </a:lstStyle>
          <a:p>
            <a:r>
              <a:rPr lang="en-US" noProof="0"/>
              <a:t>Email </a:t>
            </a:r>
          </a:p>
        </p:txBody>
      </p:sp>
      <p:sp>
        <p:nvSpPr>
          <p:cNvPr id="13" name="Text Placeholder 21">
            <a:extLst>
              <a:ext uri="{FF2B5EF4-FFF2-40B4-BE49-F238E27FC236}">
                <a16:creationId xmlns:a16="http://schemas.microsoft.com/office/drawing/2014/main" id="{997A03F2-8D8A-4425-9F56-66DB33CE11A1}"/>
              </a:ext>
            </a:extLst>
          </p:cNvPr>
          <p:cNvSpPr>
            <a:spLocks noGrp="1"/>
          </p:cNvSpPr>
          <p:nvPr>
            <p:ph type="body" sz="quarter" idx="18" hasCustomPrompt="1"/>
          </p:nvPr>
        </p:nvSpPr>
        <p:spPr>
          <a:xfrm>
            <a:off x="6822929" y="4594957"/>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Company Website</a:t>
            </a:r>
          </a:p>
        </p:txBody>
      </p:sp>
      <p:sp>
        <p:nvSpPr>
          <p:cNvPr id="14" name="Shape 4157">
            <a:extLst>
              <a:ext uri="{FF2B5EF4-FFF2-40B4-BE49-F238E27FC236}">
                <a16:creationId xmlns:a16="http://schemas.microsoft.com/office/drawing/2014/main" id="{A30A8F28-98F4-425F-A750-78192A157DF4}"/>
              </a:ext>
            </a:extLst>
          </p:cNvPr>
          <p:cNvSpPr/>
          <p:nvPr userDrawn="1"/>
        </p:nvSpPr>
        <p:spPr>
          <a:xfrm>
            <a:off x="6458938" y="3505247"/>
            <a:ext cx="258875" cy="258875"/>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15" name="Shape 4186">
            <a:extLst>
              <a:ext uri="{FF2B5EF4-FFF2-40B4-BE49-F238E27FC236}">
                <a16:creationId xmlns:a16="http://schemas.microsoft.com/office/drawing/2014/main" id="{2F84D399-8148-4E86-A1E4-BE7D1D81383A}"/>
              </a:ext>
            </a:extLst>
          </p:cNvPr>
          <p:cNvSpPr/>
          <p:nvPr userDrawn="1"/>
        </p:nvSpPr>
        <p:spPr>
          <a:xfrm>
            <a:off x="6507622" y="3897986"/>
            <a:ext cx="161507" cy="296095"/>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19" name="Shape 4379">
            <a:extLst>
              <a:ext uri="{FF2B5EF4-FFF2-40B4-BE49-F238E27FC236}">
                <a16:creationId xmlns:a16="http://schemas.microsoft.com/office/drawing/2014/main" id="{E4408FF8-E342-42F8-BBE9-1220822B5E99}"/>
              </a:ext>
            </a:extLst>
          </p:cNvPr>
          <p:cNvSpPr/>
          <p:nvPr userDrawn="1"/>
        </p:nvSpPr>
        <p:spPr>
          <a:xfrm>
            <a:off x="6458938" y="4327945"/>
            <a:ext cx="258875" cy="188273"/>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20" name="Shape 4487">
            <a:extLst>
              <a:ext uri="{FF2B5EF4-FFF2-40B4-BE49-F238E27FC236}">
                <a16:creationId xmlns:a16="http://schemas.microsoft.com/office/drawing/2014/main" id="{11D27456-C005-4109-9E74-0B692200A0B3}"/>
              </a:ext>
            </a:extLst>
          </p:cNvPr>
          <p:cNvSpPr/>
          <p:nvPr userDrawn="1"/>
        </p:nvSpPr>
        <p:spPr>
          <a:xfrm>
            <a:off x="6471716" y="4650082"/>
            <a:ext cx="233318" cy="233318"/>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21" name="Right Triangle 20">
            <a:extLst>
              <a:ext uri="{FF2B5EF4-FFF2-40B4-BE49-F238E27FC236}">
                <a16:creationId xmlns:a16="http://schemas.microsoft.com/office/drawing/2014/main" id="{FDDD2B84-3CB9-4567-8C91-C538E8A1C89F}"/>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34EF3020-1476-41B1-9FE7-B476A25C53D3}"/>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1B64EC3-B232-415D-8E27-EB3E24D13922}"/>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261CE2F-F199-4242-AC6C-692676B81FF1}"/>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Picture Placeholder 24">
            <a:extLst>
              <a:ext uri="{FF2B5EF4-FFF2-40B4-BE49-F238E27FC236}">
                <a16:creationId xmlns:a16="http://schemas.microsoft.com/office/drawing/2014/main" id="{89C0506D-0CA6-4583-9D04-24E7F4D16AD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oAutofit/>
          </a:bodyPr>
          <a:lstStyle>
            <a:lvl1pPr marL="0" indent="0">
              <a:buNone/>
              <a:defRPr>
                <a:solidFill>
                  <a:schemeClr val="bg1"/>
                </a:solidFill>
              </a:defRPr>
            </a:lvl1pPr>
          </a:lstStyle>
          <a:p>
            <a:r>
              <a:rPr lang="en-US" noProof="0"/>
              <a:t>Click icon to add picture</a:t>
            </a:r>
            <a:endParaRPr lang="en-US" noProof="0" dirty="0"/>
          </a:p>
        </p:txBody>
      </p: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1821022"/>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Tree>
    <p:extLst>
      <p:ext uri="{BB962C8B-B14F-4D97-AF65-F5344CB8AC3E}">
        <p14:creationId xmlns:p14="http://schemas.microsoft.com/office/powerpoint/2010/main" val="3839051282"/>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DB16155-303B-403D-8B49-D4CEE47D6863}"/>
              </a:ext>
            </a:extLst>
          </p:cNvPr>
          <p:cNvSpPr>
            <a:spLocks noGrp="1"/>
          </p:cNvSpPr>
          <p:nvPr>
            <p:ph type="ftr" sz="quarter" idx="3"/>
          </p:nvPr>
        </p:nvSpPr>
        <p:spPr>
          <a:xfrm>
            <a:off x="338530" y="6356350"/>
            <a:ext cx="4114800" cy="365125"/>
          </a:xfrm>
          <a:prstGeom prst="rect">
            <a:avLst/>
          </a:prstGeom>
        </p:spPr>
        <p:txBody>
          <a:bodyPr vert="horz" lIns="91440" tIns="45720" rIns="91440" bIns="45720" rtlCol="0" anchor="ctr"/>
          <a:lstStyle>
            <a:lvl1pPr algn="l">
              <a:defRPr sz="1200">
                <a:solidFill>
                  <a:schemeClr val="bg2"/>
                </a:solidFill>
              </a:defRPr>
            </a:lvl1pPr>
          </a:lstStyle>
          <a:p>
            <a:r>
              <a:rPr lang="en-US" noProof="0" dirty="0"/>
              <a:t>Add a footer</a:t>
            </a:r>
          </a:p>
        </p:txBody>
      </p:sp>
      <p:sp>
        <p:nvSpPr>
          <p:cNvPr id="6" name="Slide Number Placeholder 5">
            <a:extLst>
              <a:ext uri="{FF2B5EF4-FFF2-40B4-BE49-F238E27FC236}">
                <a16:creationId xmlns:a16="http://schemas.microsoft.com/office/drawing/2014/main" id="{6B915EF5-4ABE-4759-AC09-679CD6083A55}"/>
              </a:ext>
            </a:extLst>
          </p:cNvPr>
          <p:cNvSpPr>
            <a:spLocks noGrp="1"/>
          </p:cNvSpPr>
          <p:nvPr>
            <p:ph type="sldNum" sz="quarter" idx="4"/>
          </p:nvPr>
        </p:nvSpPr>
        <p:spPr>
          <a:xfrm>
            <a:off x="11146971" y="6356350"/>
            <a:ext cx="740227" cy="365125"/>
          </a:xfrm>
          <a:prstGeom prst="rect">
            <a:avLst/>
          </a:prstGeom>
        </p:spPr>
        <p:txBody>
          <a:bodyPr vert="horz" lIns="91440" tIns="45720" rIns="91440" bIns="45720" rtlCol="0" anchor="ctr"/>
          <a:lstStyle>
            <a:lvl1pPr algn="r">
              <a:defRPr sz="1200">
                <a:solidFill>
                  <a:schemeClr val="bg2"/>
                </a:solidFill>
              </a:defRPr>
            </a:lvl1pPr>
          </a:lstStyle>
          <a:p>
            <a:fld id="{8699F50C-BE38-4BD0-BA84-9B090E1F2B9B}" type="slidenum">
              <a:rPr lang="en-US" noProof="0" smtClean="0"/>
              <a:pPr/>
              <a:t>‹#›</a:t>
            </a:fld>
            <a:endParaRPr lang="en-US" noProof="0" dirty="0"/>
          </a:p>
        </p:txBody>
      </p:sp>
      <p:sp>
        <p:nvSpPr>
          <p:cNvPr id="9" name="Title Placeholder 8">
            <a:extLst>
              <a:ext uri="{FF2B5EF4-FFF2-40B4-BE49-F238E27FC236}">
                <a16:creationId xmlns:a16="http://schemas.microsoft.com/office/drawing/2014/main" id="{AA2D2B61-D240-024D-AD60-4162EF1528B9}"/>
              </a:ext>
            </a:extLst>
          </p:cNvPr>
          <p:cNvSpPr>
            <a:spLocks noGrp="1"/>
          </p:cNvSpPr>
          <p:nvPr>
            <p:ph type="title"/>
          </p:nvPr>
        </p:nvSpPr>
        <p:spPr>
          <a:xfrm>
            <a:off x="518678" y="209029"/>
            <a:ext cx="10835122" cy="1147968"/>
          </a:xfrm>
          <a:prstGeom prst="rect">
            <a:avLst/>
          </a:prstGeom>
        </p:spPr>
        <p:txBody>
          <a:bodyPr vert="horz" lIns="91440" tIns="45720" rIns="91440" bIns="0" rtlCol="0" anchor="b">
            <a:normAutofit/>
          </a:bodyPr>
          <a:lstStyle/>
          <a:p>
            <a:r>
              <a:rPr lang="en-US" noProof="0"/>
              <a:t>Click to edit Master title style</a:t>
            </a:r>
          </a:p>
        </p:txBody>
      </p:sp>
    </p:spTree>
    <p:extLst>
      <p:ext uri="{BB962C8B-B14F-4D97-AF65-F5344CB8AC3E}">
        <p14:creationId xmlns:p14="http://schemas.microsoft.com/office/powerpoint/2010/main" val="156488508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85" r:id="rId3"/>
    <p:sldLayoutId id="2147483706" r:id="rId4"/>
    <p:sldLayoutId id="2147483708" r:id="rId5"/>
    <p:sldLayoutId id="2147483704" r:id="rId6"/>
    <p:sldLayoutId id="2147483689" r:id="rId7"/>
    <p:sldLayoutId id="2147483668" r:id="rId8"/>
    <p:sldLayoutId id="2147483707" r:id="rId9"/>
    <p:sldLayoutId id="2147483710" r:id="rId10"/>
    <p:sldLayoutId id="2147483709" r:id="rId11"/>
    <p:sldLayoutId id="2147483711" r:id="rId12"/>
    <p:sldLayoutId id="2147483712" r:id="rId13"/>
    <p:sldLayoutId id="2147483713" r:id="rId14"/>
    <p:sldLayoutId id="2147483714" r:id="rId15"/>
    <p:sldLayoutId id="2147483715" r:id="rId16"/>
    <p:sldLayoutId id="2147483692" r:id="rId17"/>
    <p:sldLayoutId id="2147483697" r:id="rId18"/>
    <p:sldLayoutId id="2147483716" r:id="rId19"/>
    <p:sldLayoutId id="2147483674" r:id="rId20"/>
  </p:sldLayoutIdLst>
  <p:hf hdr="0"/>
  <p:txStyles>
    <p:title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2E7A40"/>
        </a:buClr>
        <a:buFont typeface="Arial" panose="020B0604020202020204" pitchFamily="34" charset="0"/>
        <a:buChar char="•"/>
        <a:defRPr lang="en-US" sz="24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2E7A40"/>
        </a:buClr>
        <a:buFont typeface="Arial" panose="020B0604020202020204" pitchFamily="34" charset="0"/>
        <a:buChar char="•"/>
        <a:defRPr lang="en-US" sz="2000" kern="1200" dirty="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2E7A40"/>
        </a:buClr>
        <a:buFont typeface="Arial" panose="020B0604020202020204" pitchFamily="34" charset="0"/>
        <a:buChar char="•"/>
        <a:defRPr lang="en-US" sz="1800" kern="1200" dirty="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2E7A40"/>
        </a:buClr>
        <a:buFont typeface="Arial" panose="020B0604020202020204" pitchFamily="34" charset="0"/>
        <a:buChar char="•"/>
        <a:defRPr lang="en-US" sz="1600" kern="1200" dirty="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2E7A40"/>
        </a:buClr>
        <a:buFont typeface="Arial" panose="020B0604020202020204" pitchFamily="34" charset="0"/>
        <a:buChar char="•"/>
        <a:defRPr lang="en-IN"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asel.org/what-is-sel/"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casel.org/core-competencies/" TargetMode="External"/><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primesquaredconsultants.com/" TargetMode="External"/><Relationship Id="rId2" Type="http://schemas.openxmlformats.org/officeDocument/2006/relationships/hyperlink" Target="mailto:Kimberly.Mcleod@tamuc.edu"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063A021-7C19-4C85-B48B-EFEA732C1906}"/>
              </a:ext>
            </a:extLst>
          </p:cNvPr>
          <p:cNvSpPr>
            <a:spLocks noGrp="1"/>
          </p:cNvSpPr>
          <p:nvPr>
            <p:ph type="body" idx="1"/>
          </p:nvPr>
        </p:nvSpPr>
        <p:spPr>
          <a:xfrm>
            <a:off x="5791199" y="4161183"/>
            <a:ext cx="4911633" cy="1977495"/>
          </a:xfrm>
        </p:spPr>
        <p:txBody>
          <a:bodyPr/>
          <a:lstStyle/>
          <a:p>
            <a:pPr algn="ctr"/>
            <a:r>
              <a:rPr lang="en-US" dirty="0">
                <a:solidFill>
                  <a:srgbClr val="0937C9"/>
                </a:solidFill>
              </a:rPr>
              <a:t>Facilitators</a:t>
            </a:r>
            <a:br>
              <a:rPr lang="en-US" dirty="0">
                <a:solidFill>
                  <a:srgbClr val="0937C9"/>
                </a:solidFill>
              </a:rPr>
            </a:br>
            <a:r>
              <a:rPr lang="en-US" dirty="0">
                <a:solidFill>
                  <a:srgbClr val="0937C9"/>
                </a:solidFill>
              </a:rPr>
              <a:t>Dr. Kimberly McLeod</a:t>
            </a:r>
            <a:br>
              <a:rPr lang="en-US" dirty="0">
                <a:solidFill>
                  <a:srgbClr val="0937C9"/>
                </a:solidFill>
              </a:rPr>
            </a:br>
            <a:r>
              <a:rPr lang="en-US" dirty="0">
                <a:solidFill>
                  <a:srgbClr val="0937C9"/>
                </a:solidFill>
              </a:rPr>
              <a:t>Texas A&amp;M Commerce</a:t>
            </a:r>
          </a:p>
          <a:p>
            <a:pPr algn="ctr"/>
            <a:br>
              <a:rPr lang="en-US" dirty="0">
                <a:solidFill>
                  <a:srgbClr val="0937C9"/>
                </a:solidFill>
              </a:rPr>
            </a:br>
            <a:r>
              <a:rPr lang="en-US" dirty="0">
                <a:solidFill>
                  <a:srgbClr val="0937C9"/>
                </a:solidFill>
              </a:rPr>
              <a:t> Dr. </a:t>
            </a:r>
            <a:r>
              <a:rPr lang="en-US" dirty="0" err="1">
                <a:solidFill>
                  <a:srgbClr val="0937C9"/>
                </a:solidFill>
              </a:rPr>
              <a:t>Ellene</a:t>
            </a:r>
            <a:r>
              <a:rPr lang="en-US" dirty="0">
                <a:solidFill>
                  <a:srgbClr val="0937C9"/>
                </a:solidFill>
              </a:rPr>
              <a:t> Polidore</a:t>
            </a:r>
            <a:br>
              <a:rPr lang="en-US" dirty="0">
                <a:solidFill>
                  <a:srgbClr val="0937C9"/>
                </a:solidFill>
              </a:rPr>
            </a:br>
            <a:r>
              <a:rPr lang="en-US" dirty="0">
                <a:solidFill>
                  <a:srgbClr val="0937C9"/>
                </a:solidFill>
              </a:rPr>
              <a:t>Prime Squared Consulting, LLC.</a:t>
            </a:r>
          </a:p>
        </p:txBody>
      </p:sp>
      <p:sp>
        <p:nvSpPr>
          <p:cNvPr id="12" name="Title 5">
            <a:extLst>
              <a:ext uri="{FF2B5EF4-FFF2-40B4-BE49-F238E27FC236}">
                <a16:creationId xmlns:a16="http://schemas.microsoft.com/office/drawing/2014/main" id="{C4B1EC1D-3A55-4DA8-AEA5-505221FBB998}"/>
              </a:ext>
            </a:extLst>
          </p:cNvPr>
          <p:cNvSpPr txBox="1">
            <a:spLocks/>
          </p:cNvSpPr>
          <p:nvPr/>
        </p:nvSpPr>
        <p:spPr>
          <a:xfrm>
            <a:off x="5393636" y="2482688"/>
            <a:ext cx="6904382" cy="1437566"/>
          </a:xfrm>
          <a:prstGeom prst="rect">
            <a:avLst/>
          </a:prstGeom>
        </p:spPr>
        <p:txBody>
          <a:bodyPr vert="horz" lIns="91440" tIns="45720" rIns="91440" bIns="0" rtlCol="0" anchor="ctr">
            <a:normAutofit/>
          </a:bodyPr>
          <a:lstStyle>
            <a:lvl1pPr algn="l" defTabSz="914400" rtl="0" eaLnBrk="1" latinLnBrk="0" hangingPunct="1">
              <a:lnSpc>
                <a:spcPct val="90000"/>
              </a:lnSpc>
              <a:spcBef>
                <a:spcPct val="0"/>
              </a:spcBef>
              <a:buNone/>
              <a:defRPr lang="en-IN" sz="4000" b="1" kern="1200">
                <a:solidFill>
                  <a:schemeClr val="accent1"/>
                </a:solidFill>
                <a:latin typeface="+mj-lt"/>
                <a:ea typeface="+mj-ea"/>
                <a:cs typeface="Calibri Light" panose="020F0302020204030204" pitchFamily="34" charset="0"/>
              </a:defRPr>
            </a:lvl1pPr>
          </a:lstStyle>
          <a:p>
            <a:r>
              <a:rPr lang="en-US" sz="3200" dirty="0">
                <a:solidFill>
                  <a:srgbClr val="112F83"/>
                </a:solidFill>
                <a:latin typeface="Aharoni" panose="02010803020104030203" pitchFamily="2" charset="-79"/>
                <a:cs typeface="Aharoni" panose="02010803020104030203" pitchFamily="2" charset="-79"/>
              </a:rPr>
              <a:t>Social and Emotional Learning (SEL) – A Little Goes a Long Way</a:t>
            </a:r>
          </a:p>
        </p:txBody>
      </p:sp>
      <p:sp>
        <p:nvSpPr>
          <p:cNvPr id="19" name="Footer Placeholder 34">
            <a:extLst>
              <a:ext uri="{FF2B5EF4-FFF2-40B4-BE49-F238E27FC236}">
                <a16:creationId xmlns:a16="http://schemas.microsoft.com/office/drawing/2014/main" id="{02A2CD78-00FD-4D9E-AD8F-1A1E4D577CD7}"/>
              </a:ext>
            </a:extLst>
          </p:cNvPr>
          <p:cNvSpPr txBox="1">
            <a:spLocks/>
          </p:cNvSpPr>
          <p:nvPr/>
        </p:nvSpPr>
        <p:spPr>
          <a:xfrm>
            <a:off x="304802" y="6351657"/>
            <a:ext cx="411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a:t>
            </a:r>
            <a:r>
              <a:rPr lang="en-US" sz="1200" dirty="0">
                <a:solidFill>
                  <a:srgbClr val="002774"/>
                </a:solidFill>
              </a:rPr>
              <a:t>Prime Squared Consultants, LLC </a:t>
            </a:r>
          </a:p>
        </p:txBody>
      </p:sp>
    </p:spTree>
    <p:extLst>
      <p:ext uri="{BB962C8B-B14F-4D97-AF65-F5344CB8AC3E}">
        <p14:creationId xmlns:p14="http://schemas.microsoft.com/office/powerpoint/2010/main" val="4292661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oter Placeholder 34">
            <a:extLst>
              <a:ext uri="{FF2B5EF4-FFF2-40B4-BE49-F238E27FC236}">
                <a16:creationId xmlns:a16="http://schemas.microsoft.com/office/drawing/2014/main" id="{6390A22B-EC07-E942-A46F-F36FDD7FDB9D}"/>
              </a:ext>
            </a:extLst>
          </p:cNvPr>
          <p:cNvSpPr>
            <a:spLocks noGrp="1"/>
          </p:cNvSpPr>
          <p:nvPr>
            <p:ph type="ftr" sz="quarter" idx="15"/>
          </p:nvPr>
        </p:nvSpPr>
        <p:spPr>
          <a:xfrm>
            <a:off x="304802" y="6351657"/>
            <a:ext cx="4114800" cy="365125"/>
          </a:xfrm>
        </p:spPr>
        <p:txBody>
          <a:bodyPr/>
          <a:lstStyle/>
          <a:p>
            <a:r>
              <a:rPr lang="en-US" dirty="0"/>
              <a:t>    </a:t>
            </a:r>
            <a:r>
              <a:rPr lang="en-US" dirty="0">
                <a:solidFill>
                  <a:srgbClr val="002774"/>
                </a:solidFill>
              </a:rPr>
              <a:t>Prime Squared Consultants, LLC </a:t>
            </a:r>
          </a:p>
        </p:txBody>
      </p:sp>
      <p:sp>
        <p:nvSpPr>
          <p:cNvPr id="10" name="Slide Number Placeholder 9">
            <a:extLst>
              <a:ext uri="{FF2B5EF4-FFF2-40B4-BE49-F238E27FC236}">
                <a16:creationId xmlns:a16="http://schemas.microsoft.com/office/drawing/2014/main" id="{A267D224-5586-43DC-82CA-8605E158298B}"/>
              </a:ext>
            </a:extLst>
          </p:cNvPr>
          <p:cNvSpPr>
            <a:spLocks noGrp="1"/>
          </p:cNvSpPr>
          <p:nvPr>
            <p:ph type="sldNum" sz="quarter" idx="16"/>
          </p:nvPr>
        </p:nvSpPr>
        <p:spPr/>
        <p:txBody>
          <a:bodyPr/>
          <a:lstStyle/>
          <a:p>
            <a:fld id="{8699F50C-BE38-4BD0-BA84-9B090E1F2B9B}" type="slidenum">
              <a:rPr lang="en-US" smtClean="0"/>
              <a:pPr/>
              <a:t>2</a:t>
            </a:fld>
            <a:endParaRPr lang="en-US" dirty="0"/>
          </a:p>
        </p:txBody>
      </p:sp>
      <p:sp>
        <p:nvSpPr>
          <p:cNvPr id="5" name="Parallelogram 4">
            <a:extLst>
              <a:ext uri="{FF2B5EF4-FFF2-40B4-BE49-F238E27FC236}">
                <a16:creationId xmlns:a16="http://schemas.microsoft.com/office/drawing/2014/main" id="{59B31B06-7892-4BFF-AB42-2AC962101A77}"/>
              </a:ext>
            </a:extLst>
          </p:cNvPr>
          <p:cNvSpPr/>
          <p:nvPr/>
        </p:nvSpPr>
        <p:spPr>
          <a:xfrm>
            <a:off x="10671046" y="326709"/>
            <a:ext cx="1216152" cy="914400"/>
          </a:xfrm>
          <a:prstGeom prst="parallelogram">
            <a:avLst/>
          </a:prstGeom>
          <a:solidFill>
            <a:srgbClr val="EAB2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F705C0F-B3CD-4A87-8E8D-7E65DCCF54E8}"/>
              </a:ext>
            </a:extLst>
          </p:cNvPr>
          <p:cNvSpPr txBox="1"/>
          <p:nvPr/>
        </p:nvSpPr>
        <p:spPr>
          <a:xfrm>
            <a:off x="6946032" y="816656"/>
            <a:ext cx="4200939" cy="584775"/>
          </a:xfrm>
          <a:prstGeom prst="rect">
            <a:avLst/>
          </a:prstGeom>
          <a:noFill/>
        </p:spPr>
        <p:txBody>
          <a:bodyPr wrap="square" rtlCol="0">
            <a:spAutoFit/>
          </a:bodyPr>
          <a:lstStyle/>
          <a:p>
            <a:r>
              <a:rPr lang="en-US" sz="3200" dirty="0">
                <a:solidFill>
                  <a:srgbClr val="FFC000"/>
                </a:solidFill>
              </a:rPr>
              <a:t>What is SEL?</a:t>
            </a:r>
          </a:p>
        </p:txBody>
      </p:sp>
      <p:sp>
        <p:nvSpPr>
          <p:cNvPr id="9" name="TextBox 8">
            <a:extLst>
              <a:ext uri="{FF2B5EF4-FFF2-40B4-BE49-F238E27FC236}">
                <a16:creationId xmlns:a16="http://schemas.microsoft.com/office/drawing/2014/main" id="{9A258956-5D00-4AAC-860D-B9F313B625B4}"/>
              </a:ext>
            </a:extLst>
          </p:cNvPr>
          <p:cNvSpPr txBox="1"/>
          <p:nvPr/>
        </p:nvSpPr>
        <p:spPr>
          <a:xfrm>
            <a:off x="716908" y="1766512"/>
            <a:ext cx="4714591" cy="4832092"/>
          </a:xfrm>
          <a:prstGeom prst="rect">
            <a:avLst/>
          </a:prstGeom>
          <a:noFill/>
        </p:spPr>
        <p:txBody>
          <a:bodyPr wrap="square" rtlCol="0">
            <a:spAutoFit/>
          </a:bodyPr>
          <a:lstStyle/>
          <a:p>
            <a:r>
              <a:rPr lang="en-US" sz="2800" dirty="0">
                <a:solidFill>
                  <a:schemeClr val="accent1">
                    <a:lumMod val="75000"/>
                    <a:lumOff val="25000"/>
                  </a:schemeClr>
                </a:solidFill>
              </a:rPr>
              <a:t>Social and emotional learning (SEL) is the process through which children and adults understand and manage emotions, set and achieve positive goals, feel and show empathy for others, establish and maintain positive relationships, and make responsible decisions.</a:t>
            </a:r>
            <a:r>
              <a:rPr lang="en-US" sz="2800" dirty="0">
                <a:hlinkClick r:id="rId2"/>
              </a:rPr>
              <a:t> </a:t>
            </a:r>
            <a:r>
              <a:rPr lang="en-US" sz="2000" dirty="0">
                <a:hlinkClick r:id="rId2"/>
              </a:rPr>
              <a:t>https://casel.org/what-is-sel/</a:t>
            </a:r>
            <a:endParaRPr lang="en-US" sz="2000" dirty="0">
              <a:solidFill>
                <a:schemeClr val="accent1">
                  <a:lumMod val="75000"/>
                  <a:lumOff val="25000"/>
                </a:schemeClr>
              </a:solidFill>
            </a:endParaRPr>
          </a:p>
        </p:txBody>
      </p:sp>
    </p:spTree>
    <p:extLst>
      <p:ext uri="{BB962C8B-B14F-4D97-AF65-F5344CB8AC3E}">
        <p14:creationId xmlns:p14="http://schemas.microsoft.com/office/powerpoint/2010/main" val="305735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oter Placeholder 34">
            <a:extLst>
              <a:ext uri="{FF2B5EF4-FFF2-40B4-BE49-F238E27FC236}">
                <a16:creationId xmlns:a16="http://schemas.microsoft.com/office/drawing/2014/main" id="{6390A22B-EC07-E942-A46F-F36FDD7FDB9D}"/>
              </a:ext>
            </a:extLst>
          </p:cNvPr>
          <p:cNvSpPr>
            <a:spLocks noGrp="1"/>
          </p:cNvSpPr>
          <p:nvPr>
            <p:ph type="ftr" sz="quarter" idx="15"/>
          </p:nvPr>
        </p:nvSpPr>
        <p:spPr>
          <a:xfrm>
            <a:off x="304802" y="6351657"/>
            <a:ext cx="4114800" cy="365125"/>
          </a:xfrm>
        </p:spPr>
        <p:txBody>
          <a:bodyPr/>
          <a:lstStyle/>
          <a:p>
            <a:r>
              <a:rPr lang="en-US" dirty="0"/>
              <a:t>    </a:t>
            </a:r>
            <a:r>
              <a:rPr lang="en-US" dirty="0">
                <a:solidFill>
                  <a:srgbClr val="002774"/>
                </a:solidFill>
              </a:rPr>
              <a:t>Prime Squared Consultants, LLC </a:t>
            </a:r>
          </a:p>
        </p:txBody>
      </p:sp>
      <p:sp>
        <p:nvSpPr>
          <p:cNvPr id="10" name="Slide Number Placeholder 9">
            <a:extLst>
              <a:ext uri="{FF2B5EF4-FFF2-40B4-BE49-F238E27FC236}">
                <a16:creationId xmlns:a16="http://schemas.microsoft.com/office/drawing/2014/main" id="{A267D224-5586-43DC-82CA-8605E158298B}"/>
              </a:ext>
            </a:extLst>
          </p:cNvPr>
          <p:cNvSpPr>
            <a:spLocks noGrp="1"/>
          </p:cNvSpPr>
          <p:nvPr>
            <p:ph type="sldNum" sz="quarter" idx="16"/>
          </p:nvPr>
        </p:nvSpPr>
        <p:spPr/>
        <p:txBody>
          <a:bodyPr/>
          <a:lstStyle/>
          <a:p>
            <a:fld id="{8699F50C-BE38-4BD0-BA84-9B090E1F2B9B}" type="slidenum">
              <a:rPr lang="en-US" smtClean="0"/>
              <a:pPr/>
              <a:t>3</a:t>
            </a:fld>
            <a:endParaRPr lang="en-US" dirty="0"/>
          </a:p>
        </p:txBody>
      </p:sp>
      <p:sp>
        <p:nvSpPr>
          <p:cNvPr id="5" name="Parallelogram 4">
            <a:extLst>
              <a:ext uri="{FF2B5EF4-FFF2-40B4-BE49-F238E27FC236}">
                <a16:creationId xmlns:a16="http://schemas.microsoft.com/office/drawing/2014/main" id="{59B31B06-7892-4BFF-AB42-2AC962101A77}"/>
              </a:ext>
            </a:extLst>
          </p:cNvPr>
          <p:cNvSpPr/>
          <p:nvPr/>
        </p:nvSpPr>
        <p:spPr>
          <a:xfrm>
            <a:off x="10671046" y="326709"/>
            <a:ext cx="1216152" cy="914400"/>
          </a:xfrm>
          <a:prstGeom prst="parallelogram">
            <a:avLst/>
          </a:prstGeom>
          <a:solidFill>
            <a:srgbClr val="EAB2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F705C0F-B3CD-4A87-8E8D-7E65DCCF54E8}"/>
              </a:ext>
            </a:extLst>
          </p:cNvPr>
          <p:cNvSpPr txBox="1"/>
          <p:nvPr/>
        </p:nvSpPr>
        <p:spPr>
          <a:xfrm>
            <a:off x="6946032" y="816656"/>
            <a:ext cx="4200939" cy="1077218"/>
          </a:xfrm>
          <a:prstGeom prst="rect">
            <a:avLst/>
          </a:prstGeom>
          <a:noFill/>
        </p:spPr>
        <p:txBody>
          <a:bodyPr wrap="square" rtlCol="0">
            <a:spAutoFit/>
          </a:bodyPr>
          <a:lstStyle/>
          <a:p>
            <a:r>
              <a:rPr lang="en-US" sz="3200" dirty="0">
                <a:solidFill>
                  <a:srgbClr val="FFC000"/>
                </a:solidFill>
              </a:rPr>
              <a:t>Social and Emotional Learning Competencies</a:t>
            </a:r>
          </a:p>
        </p:txBody>
      </p:sp>
      <p:sp>
        <p:nvSpPr>
          <p:cNvPr id="9" name="TextBox 8">
            <a:extLst>
              <a:ext uri="{FF2B5EF4-FFF2-40B4-BE49-F238E27FC236}">
                <a16:creationId xmlns:a16="http://schemas.microsoft.com/office/drawing/2014/main" id="{9A258956-5D00-4AAC-860D-B9F313B625B4}"/>
              </a:ext>
            </a:extLst>
          </p:cNvPr>
          <p:cNvSpPr txBox="1"/>
          <p:nvPr/>
        </p:nvSpPr>
        <p:spPr>
          <a:xfrm>
            <a:off x="531377" y="1355265"/>
            <a:ext cx="4714591" cy="3816429"/>
          </a:xfrm>
          <a:prstGeom prst="rect">
            <a:avLst/>
          </a:prstGeom>
          <a:noFill/>
        </p:spPr>
        <p:txBody>
          <a:bodyPr wrap="square" rtlCol="0">
            <a:spAutoFit/>
          </a:bodyPr>
          <a:lstStyle/>
          <a:p>
            <a:r>
              <a:rPr lang="en-US" sz="2800" b="1" dirty="0">
                <a:solidFill>
                  <a:srgbClr val="002774"/>
                </a:solidFill>
              </a:rPr>
              <a:t>SEL 5 Core Competencies</a:t>
            </a:r>
            <a:br>
              <a:rPr lang="en-US" sz="2800" b="1" dirty="0">
                <a:solidFill>
                  <a:srgbClr val="002774"/>
                </a:solidFill>
              </a:rPr>
            </a:br>
            <a:endParaRPr lang="en-US" sz="2800" b="1" dirty="0">
              <a:solidFill>
                <a:srgbClr val="002774"/>
              </a:solidFill>
            </a:endParaRPr>
          </a:p>
          <a:p>
            <a:pPr marL="457200" indent="-457200">
              <a:buFont typeface="Arial" panose="020B0604020202020204" pitchFamily="34" charset="0"/>
              <a:buChar char="•"/>
            </a:pPr>
            <a:r>
              <a:rPr lang="en-US" sz="2800" dirty="0">
                <a:solidFill>
                  <a:srgbClr val="002774"/>
                </a:solidFill>
              </a:rPr>
              <a:t>Self Awareness</a:t>
            </a:r>
          </a:p>
          <a:p>
            <a:pPr marL="457200" indent="-457200">
              <a:buFont typeface="Arial" panose="020B0604020202020204" pitchFamily="34" charset="0"/>
              <a:buChar char="•"/>
            </a:pPr>
            <a:r>
              <a:rPr lang="en-US" sz="2800" dirty="0">
                <a:solidFill>
                  <a:srgbClr val="002774"/>
                </a:solidFill>
              </a:rPr>
              <a:t>Social Awareness</a:t>
            </a:r>
          </a:p>
          <a:p>
            <a:pPr marL="457200" indent="-457200">
              <a:buFont typeface="Arial" panose="020B0604020202020204" pitchFamily="34" charset="0"/>
              <a:buChar char="•"/>
            </a:pPr>
            <a:r>
              <a:rPr lang="en-US" sz="2800" dirty="0">
                <a:solidFill>
                  <a:srgbClr val="002774"/>
                </a:solidFill>
              </a:rPr>
              <a:t>Self Management</a:t>
            </a:r>
          </a:p>
          <a:p>
            <a:pPr marL="457200" indent="-457200">
              <a:buFont typeface="Arial" panose="020B0604020202020204" pitchFamily="34" charset="0"/>
              <a:buChar char="•"/>
            </a:pPr>
            <a:r>
              <a:rPr lang="en-US" sz="2800" dirty="0">
                <a:solidFill>
                  <a:srgbClr val="002774"/>
                </a:solidFill>
              </a:rPr>
              <a:t>Relationship Skills</a:t>
            </a:r>
          </a:p>
          <a:p>
            <a:pPr marL="457200" indent="-457200">
              <a:buFont typeface="Arial" panose="020B0604020202020204" pitchFamily="34" charset="0"/>
              <a:buChar char="•"/>
            </a:pPr>
            <a:r>
              <a:rPr lang="en-US" sz="2800" dirty="0">
                <a:solidFill>
                  <a:srgbClr val="002774"/>
                </a:solidFill>
              </a:rPr>
              <a:t> Responsible Decision Making </a:t>
            </a:r>
          </a:p>
          <a:p>
            <a:endParaRPr lang="en-US" dirty="0"/>
          </a:p>
        </p:txBody>
      </p:sp>
      <p:pic>
        <p:nvPicPr>
          <p:cNvPr id="2" name="Picture 1">
            <a:extLst>
              <a:ext uri="{FF2B5EF4-FFF2-40B4-BE49-F238E27FC236}">
                <a16:creationId xmlns:a16="http://schemas.microsoft.com/office/drawing/2014/main" id="{F60E28AD-F090-4A9B-9AAA-7B726B2371EC}"/>
              </a:ext>
            </a:extLst>
          </p:cNvPr>
          <p:cNvPicPr>
            <a:picLocks noChangeAspect="1"/>
          </p:cNvPicPr>
          <p:nvPr/>
        </p:nvPicPr>
        <p:blipFill>
          <a:blip r:embed="rId2"/>
          <a:stretch>
            <a:fillRect/>
          </a:stretch>
        </p:blipFill>
        <p:spPr>
          <a:xfrm>
            <a:off x="4419602" y="1893874"/>
            <a:ext cx="5227036" cy="4737265"/>
          </a:xfrm>
          <a:prstGeom prst="rect">
            <a:avLst/>
          </a:prstGeom>
        </p:spPr>
      </p:pic>
      <p:sp>
        <p:nvSpPr>
          <p:cNvPr id="3" name="Rectangle 2">
            <a:extLst>
              <a:ext uri="{FF2B5EF4-FFF2-40B4-BE49-F238E27FC236}">
                <a16:creationId xmlns:a16="http://schemas.microsoft.com/office/drawing/2014/main" id="{1C4737AD-6286-472C-889C-68F837CA42D6}"/>
              </a:ext>
            </a:extLst>
          </p:cNvPr>
          <p:cNvSpPr/>
          <p:nvPr/>
        </p:nvSpPr>
        <p:spPr>
          <a:xfrm>
            <a:off x="1016471" y="5723197"/>
            <a:ext cx="3703386" cy="369332"/>
          </a:xfrm>
          <a:prstGeom prst="rect">
            <a:avLst/>
          </a:prstGeom>
        </p:spPr>
        <p:txBody>
          <a:bodyPr wrap="none">
            <a:spAutoFit/>
          </a:bodyPr>
          <a:lstStyle/>
          <a:p>
            <a:r>
              <a:rPr lang="en-US" dirty="0">
                <a:hlinkClick r:id="rId3"/>
              </a:rPr>
              <a:t>https://casel.org/core-competencies/</a:t>
            </a:r>
            <a:endParaRPr lang="en-US" dirty="0"/>
          </a:p>
        </p:txBody>
      </p:sp>
    </p:spTree>
    <p:extLst>
      <p:ext uri="{BB962C8B-B14F-4D97-AF65-F5344CB8AC3E}">
        <p14:creationId xmlns:p14="http://schemas.microsoft.com/office/powerpoint/2010/main" val="103451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oter Placeholder 34">
            <a:extLst>
              <a:ext uri="{FF2B5EF4-FFF2-40B4-BE49-F238E27FC236}">
                <a16:creationId xmlns:a16="http://schemas.microsoft.com/office/drawing/2014/main" id="{6390A22B-EC07-E942-A46F-F36FDD7FDB9D}"/>
              </a:ext>
            </a:extLst>
          </p:cNvPr>
          <p:cNvSpPr>
            <a:spLocks noGrp="1"/>
          </p:cNvSpPr>
          <p:nvPr>
            <p:ph type="ftr" sz="quarter" idx="15"/>
          </p:nvPr>
        </p:nvSpPr>
        <p:spPr>
          <a:xfrm>
            <a:off x="304802" y="6351657"/>
            <a:ext cx="4114800" cy="365125"/>
          </a:xfrm>
        </p:spPr>
        <p:txBody>
          <a:bodyPr/>
          <a:lstStyle/>
          <a:p>
            <a:r>
              <a:rPr lang="en-US" dirty="0"/>
              <a:t>    </a:t>
            </a:r>
            <a:r>
              <a:rPr lang="en-US" dirty="0">
                <a:solidFill>
                  <a:srgbClr val="002774"/>
                </a:solidFill>
              </a:rPr>
              <a:t>Prime Squared Consultants, LLC </a:t>
            </a:r>
          </a:p>
        </p:txBody>
      </p:sp>
      <p:sp>
        <p:nvSpPr>
          <p:cNvPr id="10" name="Slide Number Placeholder 9">
            <a:extLst>
              <a:ext uri="{FF2B5EF4-FFF2-40B4-BE49-F238E27FC236}">
                <a16:creationId xmlns:a16="http://schemas.microsoft.com/office/drawing/2014/main" id="{A267D224-5586-43DC-82CA-8605E158298B}"/>
              </a:ext>
            </a:extLst>
          </p:cNvPr>
          <p:cNvSpPr>
            <a:spLocks noGrp="1"/>
          </p:cNvSpPr>
          <p:nvPr>
            <p:ph type="sldNum" sz="quarter" idx="16"/>
          </p:nvPr>
        </p:nvSpPr>
        <p:spPr/>
        <p:txBody>
          <a:bodyPr/>
          <a:lstStyle/>
          <a:p>
            <a:fld id="{8699F50C-BE38-4BD0-BA84-9B090E1F2B9B}" type="slidenum">
              <a:rPr lang="en-US" smtClean="0"/>
              <a:pPr/>
              <a:t>4</a:t>
            </a:fld>
            <a:endParaRPr lang="en-US" dirty="0"/>
          </a:p>
        </p:txBody>
      </p:sp>
      <p:sp>
        <p:nvSpPr>
          <p:cNvPr id="5" name="Parallelogram 4">
            <a:extLst>
              <a:ext uri="{FF2B5EF4-FFF2-40B4-BE49-F238E27FC236}">
                <a16:creationId xmlns:a16="http://schemas.microsoft.com/office/drawing/2014/main" id="{59B31B06-7892-4BFF-AB42-2AC962101A77}"/>
              </a:ext>
            </a:extLst>
          </p:cNvPr>
          <p:cNvSpPr/>
          <p:nvPr/>
        </p:nvSpPr>
        <p:spPr>
          <a:xfrm>
            <a:off x="10671046" y="326709"/>
            <a:ext cx="1216152" cy="914400"/>
          </a:xfrm>
          <a:prstGeom prst="parallelogram">
            <a:avLst/>
          </a:prstGeom>
          <a:solidFill>
            <a:srgbClr val="EAB2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F705C0F-B3CD-4A87-8E8D-7E65DCCF54E8}"/>
              </a:ext>
            </a:extLst>
          </p:cNvPr>
          <p:cNvSpPr txBox="1"/>
          <p:nvPr/>
        </p:nvSpPr>
        <p:spPr>
          <a:xfrm>
            <a:off x="6946032" y="816656"/>
            <a:ext cx="4200939" cy="1077218"/>
          </a:xfrm>
          <a:prstGeom prst="rect">
            <a:avLst/>
          </a:prstGeom>
          <a:noFill/>
        </p:spPr>
        <p:txBody>
          <a:bodyPr wrap="square" rtlCol="0">
            <a:spAutoFit/>
          </a:bodyPr>
          <a:lstStyle/>
          <a:p>
            <a:r>
              <a:rPr lang="en-US" sz="3200" dirty="0">
                <a:solidFill>
                  <a:srgbClr val="FFC000"/>
                </a:solidFill>
              </a:rPr>
              <a:t>Caveat for Students of Color</a:t>
            </a:r>
          </a:p>
        </p:txBody>
      </p:sp>
      <p:sp>
        <p:nvSpPr>
          <p:cNvPr id="9" name="TextBox 8">
            <a:extLst>
              <a:ext uri="{FF2B5EF4-FFF2-40B4-BE49-F238E27FC236}">
                <a16:creationId xmlns:a16="http://schemas.microsoft.com/office/drawing/2014/main" id="{9A258956-5D00-4AAC-860D-B9F313B625B4}"/>
              </a:ext>
            </a:extLst>
          </p:cNvPr>
          <p:cNvSpPr txBox="1"/>
          <p:nvPr/>
        </p:nvSpPr>
        <p:spPr>
          <a:xfrm>
            <a:off x="531377" y="1355265"/>
            <a:ext cx="5674428" cy="6032421"/>
          </a:xfrm>
          <a:prstGeom prst="rect">
            <a:avLst/>
          </a:prstGeom>
          <a:noFill/>
        </p:spPr>
        <p:txBody>
          <a:bodyPr wrap="square" rtlCol="0">
            <a:spAutoFit/>
          </a:bodyPr>
          <a:lstStyle/>
          <a:p>
            <a:endParaRPr lang="en-US" sz="2800" b="1" dirty="0">
              <a:solidFill>
                <a:srgbClr val="002774"/>
              </a:solidFill>
            </a:endParaRPr>
          </a:p>
          <a:p>
            <a:pPr marL="457200" indent="-457200">
              <a:buFont typeface="Arial" panose="020B0604020202020204" pitchFamily="34" charset="0"/>
              <a:buChar char="•"/>
            </a:pPr>
            <a:r>
              <a:rPr lang="en-US" sz="2400" dirty="0">
                <a:solidFill>
                  <a:srgbClr val="002774"/>
                </a:solidFill>
              </a:rPr>
              <a:t>Do address the germs</a:t>
            </a:r>
          </a:p>
          <a:p>
            <a:pPr marL="457200" indent="-457200">
              <a:buFont typeface="Arial" panose="020B0604020202020204" pitchFamily="34" charset="0"/>
              <a:buChar char="•"/>
            </a:pPr>
            <a:r>
              <a:rPr lang="en-US" sz="2400" dirty="0">
                <a:solidFill>
                  <a:srgbClr val="002774"/>
                </a:solidFill>
              </a:rPr>
              <a:t>Do address the racial unrest</a:t>
            </a:r>
          </a:p>
          <a:p>
            <a:pPr marL="457200" indent="-457200">
              <a:buFont typeface="Arial" panose="020B0604020202020204" pitchFamily="34" charset="0"/>
              <a:buChar char="•"/>
            </a:pPr>
            <a:r>
              <a:rPr lang="en-US" sz="2400" dirty="0">
                <a:solidFill>
                  <a:srgbClr val="002774"/>
                </a:solidFill>
              </a:rPr>
              <a:t>Don’t say “I don’t see color”</a:t>
            </a:r>
          </a:p>
          <a:p>
            <a:pPr marL="457200" indent="-457200">
              <a:buFont typeface="Arial" panose="020B0604020202020204" pitchFamily="34" charset="0"/>
              <a:buChar char="•"/>
            </a:pPr>
            <a:r>
              <a:rPr lang="en-US" sz="2400" dirty="0">
                <a:solidFill>
                  <a:srgbClr val="002774"/>
                </a:solidFill>
              </a:rPr>
              <a:t>Try to see systems that hurt students of color</a:t>
            </a:r>
          </a:p>
          <a:p>
            <a:pPr marL="457200" indent="-457200">
              <a:buFont typeface="Arial" panose="020B0604020202020204" pitchFamily="34" charset="0"/>
              <a:buChar char="•"/>
            </a:pPr>
            <a:r>
              <a:rPr lang="en-US" sz="2400" dirty="0">
                <a:solidFill>
                  <a:srgbClr val="002774"/>
                </a:solidFill>
              </a:rPr>
              <a:t>Create a Professional Learning Community around SEL for students of color that includes Parents, teachers and students ( this goes above no place for hate and anti bullying)</a:t>
            </a:r>
          </a:p>
          <a:p>
            <a:endParaRPr lang="en-US" sz="2400" dirty="0">
              <a:solidFill>
                <a:srgbClr val="002774"/>
              </a:solidFill>
            </a:endParaRPr>
          </a:p>
          <a:p>
            <a:pPr marL="457200" indent="-457200">
              <a:buFont typeface="Arial" panose="020B0604020202020204" pitchFamily="34" charset="0"/>
              <a:buChar char="•"/>
            </a:pPr>
            <a:endParaRPr lang="en-US" sz="2400" dirty="0">
              <a:solidFill>
                <a:srgbClr val="002774"/>
              </a:solidFill>
            </a:endParaRPr>
          </a:p>
          <a:p>
            <a:pPr marL="457200" indent="-457200">
              <a:buFont typeface="Arial" panose="020B0604020202020204" pitchFamily="34" charset="0"/>
              <a:buChar char="•"/>
            </a:pPr>
            <a:endParaRPr lang="en-US" sz="2400" dirty="0">
              <a:solidFill>
                <a:srgbClr val="002774"/>
              </a:solidFill>
            </a:endParaRPr>
          </a:p>
          <a:p>
            <a:endParaRPr lang="en-US" sz="2800" dirty="0">
              <a:solidFill>
                <a:srgbClr val="002774"/>
              </a:solidFill>
            </a:endParaRPr>
          </a:p>
          <a:p>
            <a:endParaRPr lang="en-US" dirty="0"/>
          </a:p>
        </p:txBody>
      </p:sp>
    </p:spTree>
    <p:extLst>
      <p:ext uri="{BB962C8B-B14F-4D97-AF65-F5344CB8AC3E}">
        <p14:creationId xmlns:p14="http://schemas.microsoft.com/office/powerpoint/2010/main" val="3019875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oter Placeholder 34">
            <a:extLst>
              <a:ext uri="{FF2B5EF4-FFF2-40B4-BE49-F238E27FC236}">
                <a16:creationId xmlns:a16="http://schemas.microsoft.com/office/drawing/2014/main" id="{6390A22B-EC07-E942-A46F-F36FDD7FDB9D}"/>
              </a:ext>
            </a:extLst>
          </p:cNvPr>
          <p:cNvSpPr>
            <a:spLocks noGrp="1"/>
          </p:cNvSpPr>
          <p:nvPr>
            <p:ph type="ftr" sz="quarter" idx="15"/>
          </p:nvPr>
        </p:nvSpPr>
        <p:spPr>
          <a:xfrm>
            <a:off x="304802" y="6351657"/>
            <a:ext cx="4114800" cy="365125"/>
          </a:xfrm>
        </p:spPr>
        <p:txBody>
          <a:bodyPr/>
          <a:lstStyle/>
          <a:p>
            <a:r>
              <a:rPr lang="en-US" dirty="0"/>
              <a:t>    </a:t>
            </a:r>
            <a:r>
              <a:rPr lang="en-US" dirty="0">
                <a:solidFill>
                  <a:srgbClr val="002774"/>
                </a:solidFill>
              </a:rPr>
              <a:t>Prime Squared Consultants, LLC </a:t>
            </a:r>
          </a:p>
        </p:txBody>
      </p:sp>
      <p:sp>
        <p:nvSpPr>
          <p:cNvPr id="10" name="Slide Number Placeholder 9">
            <a:extLst>
              <a:ext uri="{FF2B5EF4-FFF2-40B4-BE49-F238E27FC236}">
                <a16:creationId xmlns:a16="http://schemas.microsoft.com/office/drawing/2014/main" id="{A267D224-5586-43DC-82CA-8605E158298B}"/>
              </a:ext>
            </a:extLst>
          </p:cNvPr>
          <p:cNvSpPr>
            <a:spLocks noGrp="1"/>
          </p:cNvSpPr>
          <p:nvPr>
            <p:ph type="sldNum" sz="quarter" idx="16"/>
          </p:nvPr>
        </p:nvSpPr>
        <p:spPr/>
        <p:txBody>
          <a:bodyPr/>
          <a:lstStyle/>
          <a:p>
            <a:fld id="{8699F50C-BE38-4BD0-BA84-9B090E1F2B9B}" type="slidenum">
              <a:rPr lang="en-US" smtClean="0"/>
              <a:pPr/>
              <a:t>5</a:t>
            </a:fld>
            <a:endParaRPr lang="en-US" dirty="0"/>
          </a:p>
        </p:txBody>
      </p:sp>
      <p:sp>
        <p:nvSpPr>
          <p:cNvPr id="5" name="Parallelogram 4">
            <a:extLst>
              <a:ext uri="{FF2B5EF4-FFF2-40B4-BE49-F238E27FC236}">
                <a16:creationId xmlns:a16="http://schemas.microsoft.com/office/drawing/2014/main" id="{59B31B06-7892-4BFF-AB42-2AC962101A77}"/>
              </a:ext>
            </a:extLst>
          </p:cNvPr>
          <p:cNvSpPr/>
          <p:nvPr/>
        </p:nvSpPr>
        <p:spPr>
          <a:xfrm>
            <a:off x="10671046" y="326709"/>
            <a:ext cx="1216152" cy="914400"/>
          </a:xfrm>
          <a:prstGeom prst="parallelogram">
            <a:avLst/>
          </a:prstGeom>
          <a:solidFill>
            <a:srgbClr val="EAB2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F705C0F-B3CD-4A87-8E8D-7E65DCCF54E8}"/>
              </a:ext>
            </a:extLst>
          </p:cNvPr>
          <p:cNvSpPr txBox="1"/>
          <p:nvPr/>
        </p:nvSpPr>
        <p:spPr>
          <a:xfrm>
            <a:off x="6946032" y="1149290"/>
            <a:ext cx="4200939" cy="1384995"/>
          </a:xfrm>
          <a:prstGeom prst="rect">
            <a:avLst/>
          </a:prstGeom>
          <a:noFill/>
        </p:spPr>
        <p:txBody>
          <a:bodyPr wrap="square" rtlCol="0">
            <a:spAutoFit/>
          </a:bodyPr>
          <a:lstStyle/>
          <a:p>
            <a:r>
              <a:rPr lang="en-US" sz="2800" dirty="0">
                <a:solidFill>
                  <a:srgbClr val="FFC000"/>
                </a:solidFill>
              </a:rPr>
              <a:t>Caveat for Teachers </a:t>
            </a:r>
            <a:br>
              <a:rPr lang="en-US" sz="2800" dirty="0">
                <a:solidFill>
                  <a:srgbClr val="FFC000"/>
                </a:solidFill>
              </a:rPr>
            </a:br>
            <a:r>
              <a:rPr lang="en-US" sz="2800" dirty="0">
                <a:solidFill>
                  <a:srgbClr val="FFC000"/>
                </a:solidFill>
              </a:rPr>
              <a:t>New T-Tess Evaluation for Virtual Learning</a:t>
            </a:r>
          </a:p>
        </p:txBody>
      </p:sp>
      <p:sp>
        <p:nvSpPr>
          <p:cNvPr id="9" name="TextBox 8">
            <a:extLst>
              <a:ext uri="{FF2B5EF4-FFF2-40B4-BE49-F238E27FC236}">
                <a16:creationId xmlns:a16="http://schemas.microsoft.com/office/drawing/2014/main" id="{9A258956-5D00-4AAC-860D-B9F313B625B4}"/>
              </a:ext>
            </a:extLst>
          </p:cNvPr>
          <p:cNvSpPr txBox="1"/>
          <p:nvPr/>
        </p:nvSpPr>
        <p:spPr>
          <a:xfrm>
            <a:off x="304802" y="2028019"/>
            <a:ext cx="7804241" cy="4062651"/>
          </a:xfrm>
          <a:prstGeom prst="rect">
            <a:avLst/>
          </a:prstGeom>
          <a:noFill/>
        </p:spPr>
        <p:txBody>
          <a:bodyPr wrap="square" rtlCol="0">
            <a:spAutoFit/>
          </a:bodyPr>
          <a:lstStyle/>
          <a:p>
            <a:r>
              <a:rPr lang="en-US" sz="2400" b="1" dirty="0">
                <a:solidFill>
                  <a:srgbClr val="002774"/>
                </a:solidFill>
              </a:rPr>
              <a:t>Planning Dimension 1.3V</a:t>
            </a:r>
            <a:br>
              <a:rPr lang="en-US" sz="2400" b="1" dirty="0">
                <a:solidFill>
                  <a:srgbClr val="002774"/>
                </a:solidFill>
              </a:rPr>
            </a:br>
            <a:r>
              <a:rPr lang="en-US" sz="2400" b="1" dirty="0">
                <a:solidFill>
                  <a:srgbClr val="002774"/>
                </a:solidFill>
              </a:rPr>
              <a:t>Knowledge of Students</a:t>
            </a:r>
          </a:p>
          <a:p>
            <a:r>
              <a:rPr lang="en-US" sz="2400" dirty="0">
                <a:solidFill>
                  <a:srgbClr val="0937C9"/>
                </a:solidFill>
              </a:rPr>
              <a:t>Through knowledge of students and proven practices, </a:t>
            </a:r>
            <a:br>
              <a:rPr lang="en-US" sz="2400" dirty="0">
                <a:solidFill>
                  <a:srgbClr val="0937C9"/>
                </a:solidFill>
              </a:rPr>
            </a:br>
            <a:r>
              <a:rPr lang="en-US" sz="2400" dirty="0">
                <a:solidFill>
                  <a:srgbClr val="0937C9"/>
                </a:solidFill>
              </a:rPr>
              <a:t>the teacher ensures high levels of learning, </a:t>
            </a:r>
            <a:r>
              <a:rPr lang="en-US" sz="2400" b="1" dirty="0">
                <a:solidFill>
                  <a:srgbClr val="FF0000"/>
                </a:solidFill>
              </a:rPr>
              <a:t>social-emotional development </a:t>
            </a:r>
            <a:r>
              <a:rPr lang="en-US" sz="2400" dirty="0">
                <a:solidFill>
                  <a:srgbClr val="0937C9"/>
                </a:solidFill>
              </a:rPr>
              <a:t>and achievement for all students</a:t>
            </a:r>
            <a:r>
              <a:rPr lang="en-US" sz="2400" dirty="0"/>
              <a:t>.</a:t>
            </a:r>
            <a:endParaRPr lang="en-US" sz="2400" b="1" dirty="0">
              <a:solidFill>
                <a:srgbClr val="002774"/>
              </a:solidFill>
            </a:endParaRPr>
          </a:p>
          <a:p>
            <a:endParaRPr lang="en-US" sz="2400" b="1" dirty="0">
              <a:solidFill>
                <a:srgbClr val="002774"/>
              </a:solidFill>
            </a:endParaRPr>
          </a:p>
          <a:p>
            <a:r>
              <a:rPr lang="en-US" sz="2400" b="1" dirty="0">
                <a:solidFill>
                  <a:srgbClr val="002774"/>
                </a:solidFill>
              </a:rPr>
              <a:t>Instruction Dimension 2.1</a:t>
            </a:r>
          </a:p>
          <a:p>
            <a:r>
              <a:rPr lang="en-US" sz="2400" b="1" dirty="0">
                <a:solidFill>
                  <a:srgbClr val="002774"/>
                </a:solidFill>
              </a:rPr>
              <a:t>Achieving Expectations</a:t>
            </a:r>
          </a:p>
          <a:p>
            <a:r>
              <a:rPr lang="en-US" sz="2400" dirty="0">
                <a:solidFill>
                  <a:srgbClr val="0070C0"/>
                </a:solidFill>
              </a:rPr>
              <a:t>The Teacher supports all learners in their pursuit of high levels of academic and </a:t>
            </a:r>
            <a:r>
              <a:rPr lang="en-US" sz="2400" b="1" dirty="0">
                <a:solidFill>
                  <a:srgbClr val="FF0000"/>
                </a:solidFill>
              </a:rPr>
              <a:t>social-emotional</a:t>
            </a:r>
            <a:r>
              <a:rPr lang="en-US" sz="2400" dirty="0">
                <a:solidFill>
                  <a:srgbClr val="0070C0"/>
                </a:solidFill>
              </a:rPr>
              <a:t> success</a:t>
            </a:r>
          </a:p>
          <a:p>
            <a:endParaRPr lang="en-US" dirty="0"/>
          </a:p>
        </p:txBody>
      </p:sp>
    </p:spTree>
    <p:extLst>
      <p:ext uri="{BB962C8B-B14F-4D97-AF65-F5344CB8AC3E}">
        <p14:creationId xmlns:p14="http://schemas.microsoft.com/office/powerpoint/2010/main" val="3991041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3">
            <a:extLst>
              <a:ext uri="{FF2B5EF4-FFF2-40B4-BE49-F238E27FC236}">
                <a16:creationId xmlns:a16="http://schemas.microsoft.com/office/drawing/2014/main" id="{1ABD613F-111C-41D6-9F8E-8B2C42A5E047}"/>
              </a:ext>
            </a:extLst>
          </p:cNvPr>
          <p:cNvSpPr>
            <a:spLocks noGrp="1"/>
          </p:cNvSpPr>
          <p:nvPr>
            <p:ph type="title"/>
          </p:nvPr>
        </p:nvSpPr>
        <p:spPr>
          <a:xfrm>
            <a:off x="257090" y="2822713"/>
            <a:ext cx="8069283" cy="3528945"/>
          </a:xfrm>
        </p:spPr>
        <p:txBody>
          <a:bodyPr>
            <a:normAutofit/>
          </a:bodyPr>
          <a:lstStyle/>
          <a:p>
            <a:pPr algn="ctr"/>
            <a:br>
              <a:rPr lang="en-US" sz="2800" b="0" dirty="0"/>
            </a:br>
            <a:br>
              <a:rPr lang="en-US" sz="2800" b="0" dirty="0"/>
            </a:br>
            <a:br>
              <a:rPr lang="en-US" sz="2800" b="0" dirty="0"/>
            </a:br>
            <a:br>
              <a:rPr lang="en-US" sz="2800" b="0" dirty="0"/>
            </a:br>
            <a:endParaRPr lang="en-US" sz="1600" b="0" dirty="0"/>
          </a:p>
        </p:txBody>
      </p:sp>
      <p:sp>
        <p:nvSpPr>
          <p:cNvPr id="35" name="Footer Placeholder 34">
            <a:extLst>
              <a:ext uri="{FF2B5EF4-FFF2-40B4-BE49-F238E27FC236}">
                <a16:creationId xmlns:a16="http://schemas.microsoft.com/office/drawing/2014/main" id="{6390A22B-EC07-E942-A46F-F36FDD7FDB9D}"/>
              </a:ext>
            </a:extLst>
          </p:cNvPr>
          <p:cNvSpPr>
            <a:spLocks noGrp="1"/>
          </p:cNvSpPr>
          <p:nvPr>
            <p:ph type="ftr" sz="quarter" idx="15"/>
          </p:nvPr>
        </p:nvSpPr>
        <p:spPr>
          <a:xfrm>
            <a:off x="304802" y="6351657"/>
            <a:ext cx="4114800" cy="365125"/>
          </a:xfrm>
        </p:spPr>
        <p:txBody>
          <a:bodyPr/>
          <a:lstStyle/>
          <a:p>
            <a:r>
              <a:rPr lang="en-US" dirty="0"/>
              <a:t>    </a:t>
            </a:r>
            <a:r>
              <a:rPr lang="en-US" dirty="0">
                <a:solidFill>
                  <a:srgbClr val="002774"/>
                </a:solidFill>
              </a:rPr>
              <a:t>Prime Squared Consultants, LLC </a:t>
            </a:r>
          </a:p>
        </p:txBody>
      </p:sp>
      <p:sp>
        <p:nvSpPr>
          <p:cNvPr id="10" name="Slide Number Placeholder 9">
            <a:extLst>
              <a:ext uri="{FF2B5EF4-FFF2-40B4-BE49-F238E27FC236}">
                <a16:creationId xmlns:a16="http://schemas.microsoft.com/office/drawing/2014/main" id="{A267D224-5586-43DC-82CA-8605E158298B}"/>
              </a:ext>
            </a:extLst>
          </p:cNvPr>
          <p:cNvSpPr>
            <a:spLocks noGrp="1"/>
          </p:cNvSpPr>
          <p:nvPr>
            <p:ph type="sldNum" sz="quarter" idx="16"/>
          </p:nvPr>
        </p:nvSpPr>
        <p:spPr/>
        <p:txBody>
          <a:bodyPr/>
          <a:lstStyle/>
          <a:p>
            <a:fld id="{8699F50C-BE38-4BD0-BA84-9B090E1F2B9B}" type="slidenum">
              <a:rPr lang="en-US" smtClean="0"/>
              <a:pPr/>
              <a:t>6</a:t>
            </a:fld>
            <a:endParaRPr lang="en-US" dirty="0"/>
          </a:p>
        </p:txBody>
      </p:sp>
      <p:sp>
        <p:nvSpPr>
          <p:cNvPr id="5" name="Parallelogram 4">
            <a:extLst>
              <a:ext uri="{FF2B5EF4-FFF2-40B4-BE49-F238E27FC236}">
                <a16:creationId xmlns:a16="http://schemas.microsoft.com/office/drawing/2014/main" id="{59B31B06-7892-4BFF-AB42-2AC962101A77}"/>
              </a:ext>
            </a:extLst>
          </p:cNvPr>
          <p:cNvSpPr/>
          <p:nvPr/>
        </p:nvSpPr>
        <p:spPr>
          <a:xfrm>
            <a:off x="10671046" y="326709"/>
            <a:ext cx="1216152" cy="914400"/>
          </a:xfrm>
          <a:prstGeom prst="parallelogram">
            <a:avLst/>
          </a:prstGeom>
          <a:solidFill>
            <a:srgbClr val="EAB2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F705C0F-B3CD-4A87-8E8D-7E65DCCF54E8}"/>
              </a:ext>
            </a:extLst>
          </p:cNvPr>
          <p:cNvSpPr txBox="1"/>
          <p:nvPr/>
        </p:nvSpPr>
        <p:spPr>
          <a:xfrm>
            <a:off x="7566991" y="887896"/>
            <a:ext cx="2597426" cy="707886"/>
          </a:xfrm>
          <a:prstGeom prst="rect">
            <a:avLst/>
          </a:prstGeom>
          <a:noFill/>
        </p:spPr>
        <p:txBody>
          <a:bodyPr wrap="square" rtlCol="0">
            <a:spAutoFit/>
          </a:bodyPr>
          <a:lstStyle/>
          <a:p>
            <a:r>
              <a:rPr lang="en-US" sz="4000" dirty="0">
                <a:solidFill>
                  <a:srgbClr val="FFC000"/>
                </a:solidFill>
              </a:rPr>
              <a:t>Thank You!</a:t>
            </a:r>
          </a:p>
        </p:txBody>
      </p:sp>
      <p:sp>
        <p:nvSpPr>
          <p:cNvPr id="9" name="Text Placeholder 4">
            <a:extLst>
              <a:ext uri="{FF2B5EF4-FFF2-40B4-BE49-F238E27FC236}">
                <a16:creationId xmlns:a16="http://schemas.microsoft.com/office/drawing/2014/main" id="{49A2C5D2-C034-4D99-A308-D2FE30B9E02C}"/>
              </a:ext>
            </a:extLst>
          </p:cNvPr>
          <p:cNvSpPr txBox="1">
            <a:spLocks/>
          </p:cNvSpPr>
          <p:nvPr/>
        </p:nvSpPr>
        <p:spPr>
          <a:xfrm>
            <a:off x="484997" y="2941984"/>
            <a:ext cx="8069283" cy="277777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lang="en-US"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lang="en-US"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lang="en-US"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lang="en-US"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lang="en-IN"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rgbClr val="0937C9"/>
                </a:solidFill>
              </a:rPr>
              <a:t>Facilitators</a:t>
            </a:r>
            <a:br>
              <a:rPr lang="en-US" dirty="0">
                <a:solidFill>
                  <a:srgbClr val="0937C9"/>
                </a:solidFill>
              </a:rPr>
            </a:br>
            <a:endParaRPr lang="en-US" dirty="0">
              <a:solidFill>
                <a:srgbClr val="0937C9"/>
              </a:solidFill>
            </a:endParaRPr>
          </a:p>
          <a:p>
            <a:pPr marL="0" indent="0" algn="ctr">
              <a:buNone/>
            </a:pPr>
            <a:r>
              <a:rPr lang="en-US" dirty="0">
                <a:solidFill>
                  <a:srgbClr val="0937C9"/>
                </a:solidFill>
              </a:rPr>
              <a:t> Dr. Kimberly McLeod</a:t>
            </a:r>
          </a:p>
          <a:p>
            <a:pPr marL="0" indent="0" algn="ctr">
              <a:buNone/>
            </a:pPr>
            <a:r>
              <a:rPr lang="en-US">
                <a:solidFill>
                  <a:srgbClr val="0937C9"/>
                </a:solidFill>
                <a:hlinkClick r:id="rId2"/>
              </a:rPr>
              <a:t>Kimberly.Mcleod</a:t>
            </a:r>
            <a:r>
              <a:rPr lang="en-US" dirty="0">
                <a:solidFill>
                  <a:srgbClr val="0937C9"/>
                </a:solidFill>
                <a:hlinkClick r:id="rId2"/>
              </a:rPr>
              <a:t>@tamuc.edu</a:t>
            </a:r>
            <a:endParaRPr lang="en-US" dirty="0">
              <a:solidFill>
                <a:srgbClr val="0937C9"/>
              </a:solidFill>
            </a:endParaRPr>
          </a:p>
          <a:p>
            <a:pPr marL="0" indent="0" algn="ctr">
              <a:buNone/>
            </a:pPr>
            <a:endParaRPr lang="en-US" dirty="0">
              <a:solidFill>
                <a:srgbClr val="0937C9"/>
              </a:solidFill>
            </a:endParaRPr>
          </a:p>
          <a:p>
            <a:pPr marL="0" indent="0" algn="ctr">
              <a:buNone/>
            </a:pPr>
            <a:r>
              <a:rPr lang="en-US" dirty="0">
                <a:solidFill>
                  <a:srgbClr val="0937C9"/>
                </a:solidFill>
              </a:rPr>
              <a:t> Dr. </a:t>
            </a:r>
            <a:r>
              <a:rPr lang="en-US" dirty="0" err="1">
                <a:solidFill>
                  <a:srgbClr val="0937C9"/>
                </a:solidFill>
              </a:rPr>
              <a:t>Ellene</a:t>
            </a:r>
            <a:r>
              <a:rPr lang="en-US" dirty="0">
                <a:solidFill>
                  <a:srgbClr val="0937C9"/>
                </a:solidFill>
              </a:rPr>
              <a:t> Polidore</a:t>
            </a:r>
            <a:br>
              <a:rPr lang="en-US" dirty="0">
                <a:solidFill>
                  <a:srgbClr val="0937C9"/>
                </a:solidFill>
              </a:rPr>
            </a:br>
            <a:r>
              <a:rPr lang="en-US" dirty="0">
                <a:hlinkClick r:id="rId3"/>
              </a:rPr>
              <a:t>www.primesquaredconsultants.com</a:t>
            </a:r>
            <a:br>
              <a:rPr lang="en-US" dirty="0"/>
            </a:br>
            <a:r>
              <a:rPr lang="en-US" dirty="0"/>
              <a:t>primesquaredconsultants@gmail.com</a:t>
            </a:r>
            <a:endParaRPr lang="en-US" dirty="0">
              <a:solidFill>
                <a:srgbClr val="0937C9"/>
              </a:solidFill>
            </a:endParaRPr>
          </a:p>
        </p:txBody>
      </p:sp>
    </p:spTree>
    <p:extLst>
      <p:ext uri="{BB962C8B-B14F-4D97-AF65-F5344CB8AC3E}">
        <p14:creationId xmlns:p14="http://schemas.microsoft.com/office/powerpoint/2010/main" val="3654950270"/>
      </p:ext>
    </p:extLst>
  </p:cSld>
  <p:clrMapOvr>
    <a:masterClrMapping/>
  </p:clrMapOvr>
</p:sld>
</file>

<file path=ppt/theme/theme1.xml><?xml version="1.0" encoding="utf-8"?>
<a:theme xmlns:a="http://schemas.openxmlformats.org/drawingml/2006/main" name="Office Theme">
  <a:themeElements>
    <a:clrScheme name="Custom 13">
      <a:dk1>
        <a:srgbClr val="3F3F3F"/>
      </a:dk1>
      <a:lt1>
        <a:srgbClr val="FFFFFF"/>
      </a:lt1>
      <a:dk2>
        <a:srgbClr val="F2F2F2"/>
      </a:dk2>
      <a:lt2>
        <a:srgbClr val="A5A5A5"/>
      </a:lt2>
      <a:accent1>
        <a:srgbClr val="00194C"/>
      </a:accent1>
      <a:accent2>
        <a:srgbClr val="EAB200"/>
      </a:accent2>
      <a:accent3>
        <a:srgbClr val="F2F2F2"/>
      </a:accent3>
      <a:accent4>
        <a:srgbClr val="954F72"/>
      </a:accent4>
      <a:accent5>
        <a:srgbClr val="00843B"/>
      </a:accent5>
      <a:accent6>
        <a:srgbClr val="014067"/>
      </a:accent6>
      <a:hlink>
        <a:srgbClr val="00194C"/>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89027928_Hexagon presentation dark_AAS_v4" id="{00715B48-F6B0-4FD0-BA2D-34714F23D55A}" vid="{445656DE-313E-4A78-B834-A775A8573B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C9C3589D-EF2D-4AF3-8B55-088F4B14D6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759597-1FA4-4F46-9BA8-01240C56026E}">
  <ds:schemaRefs>
    <ds:schemaRef ds:uri="http://schemas.microsoft.com/sharepoint/v3/contenttype/forms"/>
  </ds:schemaRefs>
</ds:datastoreItem>
</file>

<file path=customXml/itemProps3.xml><?xml version="1.0" encoding="utf-8"?>
<ds:datastoreItem xmlns:ds="http://schemas.openxmlformats.org/officeDocument/2006/customXml" ds:itemID="{2940343A-75DB-4E03-95EA-4A75BA0D7FF2}">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71af3243-3dd4-4a8d-8c0d-dd76da1f02a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Hexagon presentation dark</Template>
  <TotalTime>0</TotalTime>
  <Words>328</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Aharoni</vt:lpstr>
      <vt:lpstr>Arial</vt:lpstr>
      <vt:lpstr>Arial Black</vt:lpstr>
      <vt:lpstr>Calibri</vt:lpstr>
      <vt:lpstr>Gill Sans SemiBold</vt:lpstr>
      <vt:lpstr>Times New Roman</vt:lpstr>
      <vt:lpstr>Office Theme</vt:lpstr>
      <vt:lpstr>PowerPoint Presentation</vt:lpstr>
      <vt:lpstr>PowerPoint Presentation</vt:lpstr>
      <vt:lpstr>PowerPoint Presentation</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2020-06-03T20:36:43Z</dcterms:created>
  <dcterms:modified xsi:type="dcterms:W3CDTF">2020-08-22T20:09:35Z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